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B7B245-5DA5-429D-BE2B-EC86EA06D366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B1F16-246E-4AA8-AF0A-7F219F8236D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93436" y="543259"/>
            <a:ext cx="1754668" cy="794036"/>
            <a:chOff x="1793436" y="543259"/>
            <a:chExt cx="1754668" cy="794036"/>
          </a:xfrm>
        </p:grpSpPr>
        <p:sp>
          <p:nvSpPr>
            <p:cNvPr id="2" name="Freeform 1"/>
            <p:cNvSpPr/>
            <p:nvPr/>
          </p:nvSpPr>
          <p:spPr>
            <a:xfrm>
              <a:off x="1793436" y="543259"/>
              <a:ext cx="400736" cy="794036"/>
            </a:xfrm>
            <a:custGeom>
              <a:avLst/>
              <a:gdLst/>
              <a:ahLst/>
              <a:cxnLst/>
              <a:rect l="0" t="0" r="0" b="0"/>
              <a:pathLst>
                <a:path w="400736" h="794036">
                  <a:moveTo>
                    <a:pt x="385963" y="162150"/>
                  </a:moveTo>
                  <a:lnTo>
                    <a:pt x="323501" y="219715"/>
                  </a:lnTo>
                  <a:lnTo>
                    <a:pt x="297022" y="254759"/>
                  </a:lnTo>
                  <a:lnTo>
                    <a:pt x="256877" y="300124"/>
                  </a:lnTo>
                  <a:lnTo>
                    <a:pt x="214064" y="362288"/>
                  </a:lnTo>
                  <a:lnTo>
                    <a:pt x="171889" y="425371"/>
                  </a:lnTo>
                  <a:lnTo>
                    <a:pt x="136789" y="478006"/>
                  </a:lnTo>
                  <a:lnTo>
                    <a:pt x="101693" y="538981"/>
                  </a:lnTo>
                  <a:lnTo>
                    <a:pt x="73834" y="593529"/>
                  </a:lnTo>
                  <a:lnTo>
                    <a:pt x="51520" y="642114"/>
                  </a:lnTo>
                  <a:lnTo>
                    <a:pt x="41090" y="701754"/>
                  </a:lnTo>
                  <a:lnTo>
                    <a:pt x="44872" y="744472"/>
                  </a:lnTo>
                  <a:lnTo>
                    <a:pt x="56552" y="766451"/>
                  </a:lnTo>
                  <a:lnTo>
                    <a:pt x="74611" y="782848"/>
                  </a:lnTo>
                  <a:lnTo>
                    <a:pt x="98236" y="794035"/>
                  </a:lnTo>
                  <a:lnTo>
                    <a:pt x="124333" y="793548"/>
                  </a:lnTo>
                  <a:lnTo>
                    <a:pt x="179215" y="774171"/>
                  </a:lnTo>
                  <a:lnTo>
                    <a:pt x="215520" y="749031"/>
                  </a:lnTo>
                  <a:lnTo>
                    <a:pt x="242914" y="719356"/>
                  </a:lnTo>
                  <a:lnTo>
                    <a:pt x="264726" y="676718"/>
                  </a:lnTo>
                  <a:lnTo>
                    <a:pt x="274262" y="639178"/>
                  </a:lnTo>
                  <a:lnTo>
                    <a:pt x="271308" y="588220"/>
                  </a:lnTo>
                  <a:lnTo>
                    <a:pt x="267155" y="556235"/>
                  </a:lnTo>
                  <a:lnTo>
                    <a:pt x="239012" y="494281"/>
                  </a:lnTo>
                  <a:lnTo>
                    <a:pt x="203528" y="437817"/>
                  </a:lnTo>
                  <a:lnTo>
                    <a:pt x="146006" y="375233"/>
                  </a:lnTo>
                  <a:lnTo>
                    <a:pt x="85738" y="314669"/>
                  </a:lnTo>
                  <a:lnTo>
                    <a:pt x="36582" y="259907"/>
                  </a:lnTo>
                  <a:lnTo>
                    <a:pt x="8530" y="204659"/>
                  </a:lnTo>
                  <a:lnTo>
                    <a:pt x="0" y="169676"/>
                  </a:lnTo>
                  <a:lnTo>
                    <a:pt x="344" y="143268"/>
                  </a:lnTo>
                  <a:lnTo>
                    <a:pt x="8296" y="115933"/>
                  </a:lnTo>
                  <a:lnTo>
                    <a:pt x="39701" y="69833"/>
                  </a:lnTo>
                  <a:lnTo>
                    <a:pt x="55034" y="52490"/>
                  </a:lnTo>
                  <a:lnTo>
                    <a:pt x="93587" y="29572"/>
                  </a:lnTo>
                  <a:lnTo>
                    <a:pt x="156677" y="9273"/>
                  </a:lnTo>
                  <a:lnTo>
                    <a:pt x="197533" y="0"/>
                  </a:lnTo>
                  <a:lnTo>
                    <a:pt x="251363" y="3621"/>
                  </a:lnTo>
                  <a:lnTo>
                    <a:pt x="302537" y="12103"/>
                  </a:lnTo>
                  <a:lnTo>
                    <a:pt x="339797" y="23195"/>
                  </a:lnTo>
                  <a:lnTo>
                    <a:pt x="377060" y="50431"/>
                  </a:lnTo>
                  <a:lnTo>
                    <a:pt x="387046" y="59594"/>
                  </a:lnTo>
                  <a:lnTo>
                    <a:pt x="398143" y="85374"/>
                  </a:lnTo>
                  <a:lnTo>
                    <a:pt x="400735" y="116329"/>
                  </a:lnTo>
                  <a:lnTo>
                    <a:pt x="386454" y="174502"/>
                  </a:lnTo>
                  <a:lnTo>
                    <a:pt x="375434" y="204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1316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77930" y="634411"/>
              <a:ext cx="433221" cy="595194"/>
            </a:xfrm>
            <a:custGeom>
              <a:avLst/>
              <a:gdLst/>
              <a:ahLst/>
              <a:cxnLst/>
              <a:rect l="0" t="0" r="0" b="0"/>
              <a:pathLst>
                <a:path w="433221" h="595194">
                  <a:moveTo>
                    <a:pt x="54194" y="81526"/>
                  </a:moveTo>
                  <a:lnTo>
                    <a:pt x="63769" y="57480"/>
                  </a:lnTo>
                  <a:lnTo>
                    <a:pt x="93597" y="21933"/>
                  </a:lnTo>
                  <a:lnTo>
                    <a:pt x="125270" y="6417"/>
                  </a:lnTo>
                  <a:lnTo>
                    <a:pt x="164291" y="0"/>
                  </a:lnTo>
                  <a:lnTo>
                    <a:pt x="205488" y="3688"/>
                  </a:lnTo>
                  <a:lnTo>
                    <a:pt x="258991" y="23820"/>
                  </a:lnTo>
                  <a:lnTo>
                    <a:pt x="313324" y="62807"/>
                  </a:lnTo>
                  <a:lnTo>
                    <a:pt x="330410" y="82565"/>
                  </a:lnTo>
                  <a:lnTo>
                    <a:pt x="358814" y="144789"/>
                  </a:lnTo>
                  <a:lnTo>
                    <a:pt x="375805" y="198522"/>
                  </a:lnTo>
                  <a:lnTo>
                    <a:pt x="379635" y="250909"/>
                  </a:lnTo>
                  <a:lnTo>
                    <a:pt x="377179" y="301730"/>
                  </a:lnTo>
                  <a:lnTo>
                    <a:pt x="369042" y="356172"/>
                  </a:lnTo>
                  <a:lnTo>
                    <a:pt x="356103" y="403888"/>
                  </a:lnTo>
                  <a:lnTo>
                    <a:pt x="330769" y="466127"/>
                  </a:lnTo>
                  <a:lnTo>
                    <a:pt x="289271" y="528228"/>
                  </a:lnTo>
                  <a:lnTo>
                    <a:pt x="229471" y="569005"/>
                  </a:lnTo>
                  <a:lnTo>
                    <a:pt x="180048" y="589897"/>
                  </a:lnTo>
                  <a:lnTo>
                    <a:pt x="132038" y="595193"/>
                  </a:lnTo>
                  <a:lnTo>
                    <a:pt x="84538" y="591173"/>
                  </a:lnTo>
                  <a:lnTo>
                    <a:pt x="58322" y="579437"/>
                  </a:lnTo>
                  <a:lnTo>
                    <a:pt x="26951" y="553099"/>
                  </a:lnTo>
                  <a:lnTo>
                    <a:pt x="11670" y="532100"/>
                  </a:lnTo>
                  <a:lnTo>
                    <a:pt x="979" y="507169"/>
                  </a:lnTo>
                  <a:lnTo>
                    <a:pt x="0" y="495140"/>
                  </a:lnTo>
                  <a:lnTo>
                    <a:pt x="5152" y="472415"/>
                  </a:lnTo>
                  <a:lnTo>
                    <a:pt x="26795" y="439891"/>
                  </a:lnTo>
                  <a:lnTo>
                    <a:pt x="48646" y="424853"/>
                  </a:lnTo>
                  <a:lnTo>
                    <a:pt x="106390" y="405667"/>
                  </a:lnTo>
                  <a:lnTo>
                    <a:pt x="145699" y="405426"/>
                  </a:lnTo>
                  <a:lnTo>
                    <a:pt x="204893" y="415825"/>
                  </a:lnTo>
                  <a:lnTo>
                    <a:pt x="255927" y="432263"/>
                  </a:lnTo>
                  <a:lnTo>
                    <a:pt x="310722" y="452105"/>
                  </a:lnTo>
                  <a:lnTo>
                    <a:pt x="367775" y="458884"/>
                  </a:lnTo>
                  <a:lnTo>
                    <a:pt x="418559" y="460223"/>
                  </a:lnTo>
                  <a:lnTo>
                    <a:pt x="433220" y="460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00704" y="90545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5590"/>
                  </a:lnTo>
                  <a:lnTo>
                    <a:pt x="3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79772" y="488477"/>
            <a:ext cx="2263628" cy="764415"/>
            <a:chOff x="3979772" y="488477"/>
            <a:chExt cx="2263628" cy="764415"/>
          </a:xfrm>
        </p:grpSpPr>
        <p:sp>
          <p:nvSpPr>
            <p:cNvPr id="7" name="Freeform 6"/>
            <p:cNvSpPr/>
            <p:nvPr/>
          </p:nvSpPr>
          <p:spPr>
            <a:xfrm>
              <a:off x="3979772" y="488477"/>
              <a:ext cx="357970" cy="732829"/>
            </a:xfrm>
            <a:custGeom>
              <a:avLst/>
              <a:gdLst/>
              <a:ahLst/>
              <a:cxnLst/>
              <a:rect l="0" t="0" r="0" b="0"/>
              <a:pathLst>
                <a:path w="357970" h="732829">
                  <a:moveTo>
                    <a:pt x="0" y="732828"/>
                  </a:moveTo>
                  <a:lnTo>
                    <a:pt x="3119" y="678684"/>
                  </a:lnTo>
                  <a:lnTo>
                    <a:pt x="14654" y="623737"/>
                  </a:lnTo>
                  <a:lnTo>
                    <a:pt x="28198" y="572719"/>
                  </a:lnTo>
                  <a:lnTo>
                    <a:pt x="38640" y="517323"/>
                  </a:lnTo>
                  <a:lnTo>
                    <a:pt x="45639" y="472881"/>
                  </a:lnTo>
                  <a:lnTo>
                    <a:pt x="52650" y="425834"/>
                  </a:lnTo>
                  <a:lnTo>
                    <a:pt x="59664" y="377627"/>
                  </a:lnTo>
                  <a:lnTo>
                    <a:pt x="66682" y="328906"/>
                  </a:lnTo>
                  <a:lnTo>
                    <a:pt x="70580" y="279956"/>
                  </a:lnTo>
                  <a:lnTo>
                    <a:pt x="75895" y="218838"/>
                  </a:lnTo>
                  <a:lnTo>
                    <a:pt x="81758" y="166024"/>
                  </a:lnTo>
                  <a:lnTo>
                    <a:pt x="86616" y="104752"/>
                  </a:lnTo>
                  <a:lnTo>
                    <a:pt x="92344" y="52672"/>
                  </a:lnTo>
                  <a:lnTo>
                    <a:pt x="96024" y="24605"/>
                  </a:lnTo>
                  <a:lnTo>
                    <a:pt x="105458" y="4331"/>
                  </a:lnTo>
                  <a:lnTo>
                    <a:pt x="112420" y="329"/>
                  </a:lnTo>
                  <a:lnTo>
                    <a:pt x="120570" y="0"/>
                  </a:lnTo>
                  <a:lnTo>
                    <a:pt x="129513" y="2121"/>
                  </a:lnTo>
                  <a:lnTo>
                    <a:pt x="136645" y="9384"/>
                  </a:lnTo>
                  <a:lnTo>
                    <a:pt x="166072" y="68082"/>
                  </a:lnTo>
                  <a:lnTo>
                    <a:pt x="188737" y="125104"/>
                  </a:lnTo>
                  <a:lnTo>
                    <a:pt x="214194" y="185515"/>
                  </a:lnTo>
                  <a:lnTo>
                    <a:pt x="230956" y="241835"/>
                  </a:lnTo>
                  <a:lnTo>
                    <a:pt x="245532" y="297760"/>
                  </a:lnTo>
                  <a:lnTo>
                    <a:pt x="266912" y="358243"/>
                  </a:lnTo>
                  <a:lnTo>
                    <a:pt x="283613" y="416464"/>
                  </a:lnTo>
                  <a:lnTo>
                    <a:pt x="298178" y="473025"/>
                  </a:lnTo>
                  <a:lnTo>
                    <a:pt x="305084" y="529257"/>
                  </a:lnTo>
                  <a:lnTo>
                    <a:pt x="316500" y="582306"/>
                  </a:lnTo>
                  <a:lnTo>
                    <a:pt x="333487" y="637660"/>
                  </a:lnTo>
                  <a:lnTo>
                    <a:pt x="350961" y="696249"/>
                  </a:lnTo>
                  <a:lnTo>
                    <a:pt x="357969" y="732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21886" y="1031964"/>
              <a:ext cx="263213" cy="20886"/>
            </a:xfrm>
            <a:custGeom>
              <a:avLst/>
              <a:gdLst/>
              <a:ahLst/>
              <a:cxnLst/>
              <a:rect l="0" t="0" r="0" b="0"/>
              <a:pathLst>
                <a:path w="263213" h="20886">
                  <a:moveTo>
                    <a:pt x="263212" y="20885"/>
                  </a:moveTo>
                  <a:lnTo>
                    <a:pt x="252034" y="9707"/>
                  </a:lnTo>
                  <a:lnTo>
                    <a:pt x="230948" y="4219"/>
                  </a:lnTo>
                  <a:lnTo>
                    <a:pt x="169751" y="696"/>
                  </a:lnTo>
                  <a:lnTo>
                    <a:pt x="109743" y="0"/>
                  </a:lnTo>
                  <a:lnTo>
                    <a:pt x="55949" y="2982"/>
                  </a:lnTo>
                  <a:lnTo>
                    <a:pt x="0" y="10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00911" y="865798"/>
              <a:ext cx="189515" cy="314386"/>
            </a:xfrm>
            <a:custGeom>
              <a:avLst/>
              <a:gdLst/>
              <a:ahLst/>
              <a:cxnLst/>
              <a:rect l="0" t="0" r="0" b="0"/>
              <a:pathLst>
                <a:path w="189515" h="314386">
                  <a:moveTo>
                    <a:pt x="0" y="102823"/>
                  </a:moveTo>
                  <a:lnTo>
                    <a:pt x="14573" y="145515"/>
                  </a:lnTo>
                  <a:lnTo>
                    <a:pt x="38921" y="206061"/>
                  </a:lnTo>
                  <a:lnTo>
                    <a:pt x="60808" y="261040"/>
                  </a:lnTo>
                  <a:lnTo>
                    <a:pt x="76743" y="311371"/>
                  </a:lnTo>
                  <a:lnTo>
                    <a:pt x="76899" y="314385"/>
                  </a:lnTo>
                  <a:lnTo>
                    <a:pt x="70832" y="305255"/>
                  </a:lnTo>
                  <a:lnTo>
                    <a:pt x="49190" y="243919"/>
                  </a:lnTo>
                  <a:lnTo>
                    <a:pt x="35107" y="182773"/>
                  </a:lnTo>
                  <a:lnTo>
                    <a:pt x="26910" y="138730"/>
                  </a:lnTo>
                  <a:lnTo>
                    <a:pt x="33435" y="85046"/>
                  </a:lnTo>
                  <a:lnTo>
                    <a:pt x="45782" y="51153"/>
                  </a:lnTo>
                  <a:lnTo>
                    <a:pt x="51579" y="40300"/>
                  </a:lnTo>
                  <a:lnTo>
                    <a:pt x="70497" y="25122"/>
                  </a:lnTo>
                  <a:lnTo>
                    <a:pt x="115181" y="5847"/>
                  </a:lnTo>
                  <a:lnTo>
                    <a:pt x="158390" y="0"/>
                  </a:lnTo>
                  <a:lnTo>
                    <a:pt x="175681" y="1752"/>
                  </a:lnTo>
                  <a:lnTo>
                    <a:pt x="189514" y="8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53596" y="902979"/>
              <a:ext cx="221647" cy="310757"/>
            </a:xfrm>
            <a:custGeom>
              <a:avLst/>
              <a:gdLst/>
              <a:ahLst/>
              <a:cxnLst/>
              <a:rect l="0" t="0" r="0" b="0"/>
              <a:pathLst>
                <a:path w="221647" h="310757">
                  <a:moveTo>
                    <a:pt x="0" y="128813"/>
                  </a:moveTo>
                  <a:lnTo>
                    <a:pt x="53027" y="143467"/>
                  </a:lnTo>
                  <a:lnTo>
                    <a:pt x="89931" y="147973"/>
                  </a:lnTo>
                  <a:lnTo>
                    <a:pt x="143153" y="133854"/>
                  </a:lnTo>
                  <a:lnTo>
                    <a:pt x="176556" y="121078"/>
                  </a:lnTo>
                  <a:lnTo>
                    <a:pt x="201791" y="101825"/>
                  </a:lnTo>
                  <a:lnTo>
                    <a:pt x="216807" y="84063"/>
                  </a:lnTo>
                  <a:lnTo>
                    <a:pt x="220577" y="74413"/>
                  </a:lnTo>
                  <a:lnTo>
                    <a:pt x="221646" y="54333"/>
                  </a:lnTo>
                  <a:lnTo>
                    <a:pt x="210082" y="23297"/>
                  </a:lnTo>
                  <a:lnTo>
                    <a:pt x="195145" y="8608"/>
                  </a:lnTo>
                  <a:lnTo>
                    <a:pt x="186248" y="3053"/>
                  </a:lnTo>
                  <a:lnTo>
                    <a:pt x="160766" y="0"/>
                  </a:lnTo>
                  <a:lnTo>
                    <a:pt x="131113" y="3713"/>
                  </a:lnTo>
                  <a:lnTo>
                    <a:pt x="90451" y="18957"/>
                  </a:lnTo>
                  <a:lnTo>
                    <a:pt x="71006" y="31635"/>
                  </a:lnTo>
                  <a:lnTo>
                    <a:pt x="39459" y="75649"/>
                  </a:lnTo>
                  <a:lnTo>
                    <a:pt x="9211" y="137656"/>
                  </a:lnTo>
                  <a:lnTo>
                    <a:pt x="2729" y="176017"/>
                  </a:lnTo>
                  <a:lnTo>
                    <a:pt x="6397" y="222608"/>
                  </a:lnTo>
                  <a:lnTo>
                    <a:pt x="20483" y="262279"/>
                  </a:lnTo>
                  <a:lnTo>
                    <a:pt x="45063" y="290671"/>
                  </a:lnTo>
                  <a:lnTo>
                    <a:pt x="80162" y="308313"/>
                  </a:lnTo>
                  <a:lnTo>
                    <a:pt x="103478" y="310756"/>
                  </a:lnTo>
                  <a:lnTo>
                    <a:pt x="147398" y="307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44257" y="973668"/>
              <a:ext cx="298935" cy="263739"/>
            </a:xfrm>
            <a:custGeom>
              <a:avLst/>
              <a:gdLst/>
              <a:ahLst/>
              <a:cxnLst/>
              <a:rect l="0" t="0" r="0" b="0"/>
              <a:pathLst>
                <a:path w="298935" h="263739">
                  <a:moveTo>
                    <a:pt x="172593" y="89710"/>
                  </a:moveTo>
                  <a:lnTo>
                    <a:pt x="178182" y="72942"/>
                  </a:lnTo>
                  <a:lnTo>
                    <a:pt x="176068" y="40158"/>
                  </a:lnTo>
                  <a:lnTo>
                    <a:pt x="167898" y="20504"/>
                  </a:lnTo>
                  <a:lnTo>
                    <a:pt x="162444" y="11987"/>
                  </a:lnTo>
                  <a:lnTo>
                    <a:pt x="152959" y="6309"/>
                  </a:lnTo>
                  <a:lnTo>
                    <a:pt x="126821" y="0"/>
                  </a:lnTo>
                  <a:lnTo>
                    <a:pt x="101947" y="3436"/>
                  </a:lnTo>
                  <a:lnTo>
                    <a:pt x="79193" y="13931"/>
                  </a:lnTo>
                  <a:lnTo>
                    <a:pt x="47822" y="40741"/>
                  </a:lnTo>
                  <a:lnTo>
                    <a:pt x="24359" y="77800"/>
                  </a:lnTo>
                  <a:lnTo>
                    <a:pt x="5358" y="132244"/>
                  </a:lnTo>
                  <a:lnTo>
                    <a:pt x="0" y="160087"/>
                  </a:lnTo>
                  <a:lnTo>
                    <a:pt x="1518" y="188059"/>
                  </a:lnTo>
                  <a:lnTo>
                    <a:pt x="12331" y="212969"/>
                  </a:lnTo>
                  <a:lnTo>
                    <a:pt x="42280" y="251968"/>
                  </a:lnTo>
                  <a:lnTo>
                    <a:pt x="62813" y="261260"/>
                  </a:lnTo>
                  <a:lnTo>
                    <a:pt x="74840" y="263738"/>
                  </a:lnTo>
                  <a:lnTo>
                    <a:pt x="85197" y="263051"/>
                  </a:lnTo>
                  <a:lnTo>
                    <a:pt x="102945" y="256047"/>
                  </a:lnTo>
                  <a:lnTo>
                    <a:pt x="126090" y="238951"/>
                  </a:lnTo>
                  <a:lnTo>
                    <a:pt x="154871" y="202638"/>
                  </a:lnTo>
                  <a:lnTo>
                    <a:pt x="173711" y="165024"/>
                  </a:lnTo>
                  <a:lnTo>
                    <a:pt x="179163" y="125413"/>
                  </a:lnTo>
                  <a:lnTo>
                    <a:pt x="176293" y="102068"/>
                  </a:lnTo>
                  <a:lnTo>
                    <a:pt x="175059" y="99119"/>
                  </a:lnTo>
                  <a:lnTo>
                    <a:pt x="173689" y="108320"/>
                  </a:lnTo>
                  <a:lnTo>
                    <a:pt x="178507" y="134218"/>
                  </a:lnTo>
                  <a:lnTo>
                    <a:pt x="192932" y="158530"/>
                  </a:lnTo>
                  <a:lnTo>
                    <a:pt x="212024" y="180551"/>
                  </a:lnTo>
                  <a:lnTo>
                    <a:pt x="238088" y="196304"/>
                  </a:lnTo>
                  <a:lnTo>
                    <a:pt x="298934" y="216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03375" y="989678"/>
              <a:ext cx="264359" cy="258692"/>
            </a:xfrm>
            <a:custGeom>
              <a:avLst/>
              <a:gdLst/>
              <a:ahLst/>
              <a:cxnLst/>
              <a:rect l="0" t="0" r="0" b="0"/>
              <a:pathLst>
                <a:path w="264359" h="258692">
                  <a:moveTo>
                    <a:pt x="182055" y="0"/>
                  </a:moveTo>
                  <a:lnTo>
                    <a:pt x="127910" y="3120"/>
                  </a:lnTo>
                  <a:lnTo>
                    <a:pt x="89973" y="14573"/>
                  </a:lnTo>
                  <a:lnTo>
                    <a:pt x="45712" y="39404"/>
                  </a:lnTo>
                  <a:lnTo>
                    <a:pt x="19345" y="71077"/>
                  </a:lnTo>
                  <a:lnTo>
                    <a:pt x="2303" y="110097"/>
                  </a:lnTo>
                  <a:lnTo>
                    <a:pt x="0" y="137450"/>
                  </a:lnTo>
                  <a:lnTo>
                    <a:pt x="8053" y="193137"/>
                  </a:lnTo>
                  <a:lnTo>
                    <a:pt x="20493" y="214910"/>
                  </a:lnTo>
                  <a:lnTo>
                    <a:pt x="38890" y="232386"/>
                  </a:lnTo>
                  <a:lnTo>
                    <a:pt x="62664" y="247952"/>
                  </a:lnTo>
                  <a:lnTo>
                    <a:pt x="107945" y="258691"/>
                  </a:lnTo>
                  <a:lnTo>
                    <a:pt x="147229" y="256284"/>
                  </a:lnTo>
                  <a:lnTo>
                    <a:pt x="181094" y="242572"/>
                  </a:lnTo>
                  <a:lnTo>
                    <a:pt x="239552" y="194215"/>
                  </a:lnTo>
                  <a:lnTo>
                    <a:pt x="256542" y="166730"/>
                  </a:lnTo>
                  <a:lnTo>
                    <a:pt x="264358" y="117596"/>
                  </a:lnTo>
                  <a:lnTo>
                    <a:pt x="263373" y="77867"/>
                  </a:lnTo>
                  <a:lnTo>
                    <a:pt x="254850" y="54495"/>
                  </a:lnTo>
                  <a:lnTo>
                    <a:pt x="21364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26344" y="730988"/>
              <a:ext cx="217056" cy="521904"/>
            </a:xfrm>
            <a:custGeom>
              <a:avLst/>
              <a:gdLst/>
              <a:ahLst/>
              <a:cxnLst/>
              <a:rect l="0" t="0" r="0" b="0"/>
              <a:pathLst>
                <a:path w="217056" h="521904">
                  <a:moveTo>
                    <a:pt x="80184" y="521903"/>
                  </a:moveTo>
                  <a:lnTo>
                    <a:pt x="71851" y="467758"/>
                  </a:lnTo>
                  <a:lnTo>
                    <a:pt x="61539" y="404938"/>
                  </a:lnTo>
                  <a:lnTo>
                    <a:pt x="48382" y="347544"/>
                  </a:lnTo>
                  <a:lnTo>
                    <a:pt x="34518" y="284950"/>
                  </a:lnTo>
                  <a:lnTo>
                    <a:pt x="20514" y="225533"/>
                  </a:lnTo>
                  <a:lnTo>
                    <a:pt x="9992" y="165158"/>
                  </a:lnTo>
                  <a:lnTo>
                    <a:pt x="635" y="110354"/>
                  </a:lnTo>
                  <a:lnTo>
                    <a:pt x="0" y="52441"/>
                  </a:lnTo>
                  <a:lnTo>
                    <a:pt x="2162" y="40473"/>
                  </a:lnTo>
                  <a:lnTo>
                    <a:pt x="13922" y="20935"/>
                  </a:lnTo>
                  <a:lnTo>
                    <a:pt x="21972" y="12449"/>
                  </a:lnTo>
                  <a:lnTo>
                    <a:pt x="43394" y="3021"/>
                  </a:lnTo>
                  <a:lnTo>
                    <a:pt x="68512" y="0"/>
                  </a:lnTo>
                  <a:lnTo>
                    <a:pt x="125885" y="7593"/>
                  </a:lnTo>
                  <a:lnTo>
                    <a:pt x="169765" y="20124"/>
                  </a:lnTo>
                  <a:lnTo>
                    <a:pt x="217055" y="48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90715" y="102126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14654"/>
                  </a:lnTo>
                  <a:lnTo>
                    <a:pt x="127041" y="19160"/>
                  </a:lnTo>
                  <a:lnTo>
                    <a:pt x="70787" y="20495"/>
                  </a:lnTo>
                  <a:lnTo>
                    <a:pt x="11748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632569" y="1978826"/>
            <a:ext cx="3400847" cy="990211"/>
            <a:chOff x="2632569" y="1978826"/>
            <a:chExt cx="3400847" cy="990211"/>
          </a:xfrm>
        </p:grpSpPr>
        <p:sp>
          <p:nvSpPr>
            <p:cNvPr id="16" name="Freeform 15"/>
            <p:cNvSpPr/>
            <p:nvPr/>
          </p:nvSpPr>
          <p:spPr>
            <a:xfrm>
              <a:off x="2632569" y="1978826"/>
              <a:ext cx="298916" cy="647974"/>
            </a:xfrm>
            <a:custGeom>
              <a:avLst/>
              <a:gdLst/>
              <a:ahLst/>
              <a:cxnLst/>
              <a:rect l="0" t="0" r="0" b="0"/>
              <a:pathLst>
                <a:path w="298916" h="647974">
                  <a:moveTo>
                    <a:pt x="10084" y="168987"/>
                  </a:moveTo>
                  <a:lnTo>
                    <a:pt x="13203" y="217918"/>
                  </a:lnTo>
                  <a:lnTo>
                    <a:pt x="18417" y="272003"/>
                  </a:lnTo>
                  <a:lnTo>
                    <a:pt x="19636" y="316547"/>
                  </a:lnTo>
                  <a:lnTo>
                    <a:pt x="20178" y="363641"/>
                  </a:lnTo>
                  <a:lnTo>
                    <a:pt x="26073" y="413836"/>
                  </a:lnTo>
                  <a:lnTo>
                    <a:pt x="29639" y="473292"/>
                  </a:lnTo>
                  <a:lnTo>
                    <a:pt x="30473" y="515973"/>
                  </a:lnTo>
                  <a:lnTo>
                    <a:pt x="30943" y="576344"/>
                  </a:lnTo>
                  <a:lnTo>
                    <a:pt x="31082" y="628157"/>
                  </a:lnTo>
                  <a:lnTo>
                    <a:pt x="31114" y="647973"/>
                  </a:lnTo>
                  <a:lnTo>
                    <a:pt x="25548" y="598380"/>
                  </a:lnTo>
                  <a:lnTo>
                    <a:pt x="22074" y="544219"/>
                  </a:lnTo>
                  <a:lnTo>
                    <a:pt x="19731" y="481017"/>
                  </a:lnTo>
                  <a:lnTo>
                    <a:pt x="12336" y="430404"/>
                  </a:lnTo>
                  <a:lnTo>
                    <a:pt x="10528" y="375693"/>
                  </a:lnTo>
                  <a:lnTo>
                    <a:pt x="1809" y="314144"/>
                  </a:lnTo>
                  <a:lnTo>
                    <a:pt x="0" y="259791"/>
                  </a:lnTo>
                  <a:lnTo>
                    <a:pt x="813" y="201655"/>
                  </a:lnTo>
                  <a:lnTo>
                    <a:pt x="7987" y="146301"/>
                  </a:lnTo>
                  <a:lnTo>
                    <a:pt x="19861" y="93505"/>
                  </a:lnTo>
                  <a:lnTo>
                    <a:pt x="44566" y="50046"/>
                  </a:lnTo>
                  <a:lnTo>
                    <a:pt x="94693" y="5477"/>
                  </a:lnTo>
                  <a:lnTo>
                    <a:pt x="118658" y="0"/>
                  </a:lnTo>
                  <a:lnTo>
                    <a:pt x="144906" y="2635"/>
                  </a:lnTo>
                  <a:lnTo>
                    <a:pt x="185991" y="18442"/>
                  </a:lnTo>
                  <a:lnTo>
                    <a:pt x="224291" y="44832"/>
                  </a:lnTo>
                  <a:lnTo>
                    <a:pt x="270287" y="108139"/>
                  </a:lnTo>
                  <a:lnTo>
                    <a:pt x="294089" y="169191"/>
                  </a:lnTo>
                  <a:lnTo>
                    <a:pt x="298915" y="190135"/>
                  </a:lnTo>
                  <a:lnTo>
                    <a:pt x="295601" y="238415"/>
                  </a:lnTo>
                  <a:lnTo>
                    <a:pt x="292568" y="267694"/>
                  </a:lnTo>
                  <a:lnTo>
                    <a:pt x="276536" y="305078"/>
                  </a:lnTo>
                  <a:lnTo>
                    <a:pt x="235811" y="361719"/>
                  </a:lnTo>
                  <a:lnTo>
                    <a:pt x="205667" y="391675"/>
                  </a:lnTo>
                  <a:lnTo>
                    <a:pt x="164011" y="410070"/>
                  </a:lnTo>
                  <a:lnTo>
                    <a:pt x="111069" y="419379"/>
                  </a:lnTo>
                  <a:lnTo>
                    <a:pt x="62726" y="421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5262" y="2447467"/>
              <a:ext cx="270645" cy="258357"/>
            </a:xfrm>
            <a:custGeom>
              <a:avLst/>
              <a:gdLst/>
              <a:ahLst/>
              <a:cxnLst/>
              <a:rect l="0" t="0" r="0" b="0"/>
              <a:pathLst>
                <a:path w="270645" h="258357">
                  <a:moveTo>
                    <a:pt x="186416" y="121486"/>
                  </a:moveTo>
                  <a:lnTo>
                    <a:pt x="194750" y="84008"/>
                  </a:lnTo>
                  <a:lnTo>
                    <a:pt x="193630" y="60375"/>
                  </a:lnTo>
                  <a:lnTo>
                    <a:pt x="185333" y="38174"/>
                  </a:lnTo>
                  <a:lnTo>
                    <a:pt x="167608" y="19727"/>
                  </a:lnTo>
                  <a:lnTo>
                    <a:pt x="144132" y="6070"/>
                  </a:lnTo>
                  <a:lnTo>
                    <a:pt x="118100" y="0"/>
                  </a:lnTo>
                  <a:lnTo>
                    <a:pt x="94052" y="3541"/>
                  </a:lnTo>
                  <a:lnTo>
                    <a:pt x="71666" y="14084"/>
                  </a:lnTo>
                  <a:lnTo>
                    <a:pt x="31819" y="49448"/>
                  </a:lnTo>
                  <a:lnTo>
                    <a:pt x="17101" y="70752"/>
                  </a:lnTo>
                  <a:lnTo>
                    <a:pt x="3408" y="110223"/>
                  </a:lnTo>
                  <a:lnTo>
                    <a:pt x="0" y="156103"/>
                  </a:lnTo>
                  <a:lnTo>
                    <a:pt x="7050" y="192964"/>
                  </a:lnTo>
                  <a:lnTo>
                    <a:pt x="29800" y="233741"/>
                  </a:lnTo>
                  <a:lnTo>
                    <a:pt x="36382" y="241946"/>
                  </a:lnTo>
                  <a:lnTo>
                    <a:pt x="59293" y="251063"/>
                  </a:lnTo>
                  <a:lnTo>
                    <a:pt x="73592" y="253494"/>
                  </a:lnTo>
                  <a:lnTo>
                    <a:pt x="95718" y="249956"/>
                  </a:lnTo>
                  <a:lnTo>
                    <a:pt x="121328" y="234810"/>
                  </a:lnTo>
                  <a:lnTo>
                    <a:pt x="143734" y="212385"/>
                  </a:lnTo>
                  <a:lnTo>
                    <a:pt x="162072" y="183514"/>
                  </a:lnTo>
                  <a:lnTo>
                    <a:pt x="178748" y="142317"/>
                  </a:lnTo>
                  <a:lnTo>
                    <a:pt x="181304" y="140053"/>
                  </a:lnTo>
                  <a:lnTo>
                    <a:pt x="183008" y="143222"/>
                  </a:lnTo>
                  <a:lnTo>
                    <a:pt x="200871" y="206370"/>
                  </a:lnTo>
                  <a:lnTo>
                    <a:pt x="216696" y="231905"/>
                  </a:lnTo>
                  <a:lnTo>
                    <a:pt x="232629" y="243870"/>
                  </a:lnTo>
                  <a:lnTo>
                    <a:pt x="270644" y="258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3861" y="2474197"/>
              <a:ext cx="152088" cy="216080"/>
            </a:xfrm>
            <a:custGeom>
              <a:avLst/>
              <a:gdLst/>
              <a:ahLst/>
              <a:cxnLst/>
              <a:rect l="0" t="0" r="0" b="0"/>
              <a:pathLst>
                <a:path w="152088" h="216080">
                  <a:moveTo>
                    <a:pt x="15216" y="126341"/>
                  </a:moveTo>
                  <a:lnTo>
                    <a:pt x="18336" y="169033"/>
                  </a:lnTo>
                  <a:lnTo>
                    <a:pt x="29789" y="200212"/>
                  </a:lnTo>
                  <a:lnTo>
                    <a:pt x="36901" y="215325"/>
                  </a:lnTo>
                  <a:lnTo>
                    <a:pt x="35522" y="216079"/>
                  </a:lnTo>
                  <a:lnTo>
                    <a:pt x="32263" y="214243"/>
                  </a:lnTo>
                  <a:lnTo>
                    <a:pt x="11663" y="157864"/>
                  </a:lnTo>
                  <a:lnTo>
                    <a:pt x="0" y="107395"/>
                  </a:lnTo>
                  <a:lnTo>
                    <a:pt x="1824" y="80096"/>
                  </a:lnTo>
                  <a:lnTo>
                    <a:pt x="15018" y="44009"/>
                  </a:lnTo>
                  <a:lnTo>
                    <a:pt x="30336" y="28138"/>
                  </a:lnTo>
                  <a:lnTo>
                    <a:pt x="39334" y="22268"/>
                  </a:lnTo>
                  <a:lnTo>
                    <a:pt x="97652" y="8954"/>
                  </a:lnTo>
                  <a:lnTo>
                    <a:pt x="1520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1083" y="2502669"/>
              <a:ext cx="228607" cy="164289"/>
            </a:xfrm>
            <a:custGeom>
              <a:avLst/>
              <a:gdLst/>
              <a:ahLst/>
              <a:cxnLst/>
              <a:rect l="0" t="0" r="0" b="0"/>
              <a:pathLst>
                <a:path w="228607" h="164289">
                  <a:moveTo>
                    <a:pt x="123321" y="118926"/>
                  </a:moveTo>
                  <a:lnTo>
                    <a:pt x="137975" y="74964"/>
                  </a:lnTo>
                  <a:lnTo>
                    <a:pt x="138412" y="54934"/>
                  </a:lnTo>
                  <a:lnTo>
                    <a:pt x="133538" y="35503"/>
                  </a:lnTo>
                  <a:lnTo>
                    <a:pt x="123572" y="19068"/>
                  </a:lnTo>
                  <a:lnTo>
                    <a:pt x="105105" y="7085"/>
                  </a:lnTo>
                  <a:lnTo>
                    <a:pt x="93629" y="2251"/>
                  </a:lnTo>
                  <a:lnTo>
                    <a:pt x="68401" y="0"/>
                  </a:lnTo>
                  <a:lnTo>
                    <a:pt x="55122" y="1038"/>
                  </a:lnTo>
                  <a:lnTo>
                    <a:pt x="43930" y="6409"/>
                  </a:lnTo>
                  <a:lnTo>
                    <a:pt x="25255" y="24855"/>
                  </a:lnTo>
                  <a:lnTo>
                    <a:pt x="7177" y="55958"/>
                  </a:lnTo>
                  <a:lnTo>
                    <a:pt x="0" y="92990"/>
                  </a:lnTo>
                  <a:lnTo>
                    <a:pt x="3463" y="133598"/>
                  </a:lnTo>
                  <a:lnTo>
                    <a:pt x="8321" y="143916"/>
                  </a:lnTo>
                  <a:lnTo>
                    <a:pt x="23077" y="158499"/>
                  </a:lnTo>
                  <a:lnTo>
                    <a:pt x="31925" y="160516"/>
                  </a:lnTo>
                  <a:lnTo>
                    <a:pt x="51115" y="156518"/>
                  </a:lnTo>
                  <a:lnTo>
                    <a:pt x="68223" y="143822"/>
                  </a:lnTo>
                  <a:lnTo>
                    <a:pt x="76060" y="135524"/>
                  </a:lnTo>
                  <a:lnTo>
                    <a:pt x="84769" y="113825"/>
                  </a:lnTo>
                  <a:lnTo>
                    <a:pt x="87091" y="101487"/>
                  </a:lnTo>
                  <a:lnTo>
                    <a:pt x="89809" y="96772"/>
                  </a:lnTo>
                  <a:lnTo>
                    <a:pt x="92791" y="97138"/>
                  </a:lnTo>
                  <a:lnTo>
                    <a:pt x="99223" y="106903"/>
                  </a:lnTo>
                  <a:lnTo>
                    <a:pt x="116004" y="138648"/>
                  </a:lnTo>
                  <a:lnTo>
                    <a:pt x="129428" y="152258"/>
                  </a:lnTo>
                  <a:lnTo>
                    <a:pt x="147092" y="162206"/>
                  </a:lnTo>
                  <a:lnTo>
                    <a:pt x="166641" y="164288"/>
                  </a:lnTo>
                  <a:lnTo>
                    <a:pt x="187028" y="160144"/>
                  </a:lnTo>
                  <a:lnTo>
                    <a:pt x="228606" y="139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2242570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4939" y="62092"/>
                  </a:lnTo>
                  <a:lnTo>
                    <a:pt x="7053" y="116793"/>
                  </a:lnTo>
                  <a:lnTo>
                    <a:pt x="9499" y="168096"/>
                  </a:lnTo>
                  <a:lnTo>
                    <a:pt x="10325" y="230862"/>
                  </a:lnTo>
                  <a:lnTo>
                    <a:pt x="9298" y="290542"/>
                  </a:lnTo>
                  <a:lnTo>
                    <a:pt x="2183" y="350759"/>
                  </a:lnTo>
                  <a:lnTo>
                    <a:pt x="431" y="41269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1316" y="2210984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7937" y="55170"/>
                  </a:lnTo>
                  <a:lnTo>
                    <a:pt x="13821" y="97050"/>
                  </a:lnTo>
                  <a:lnTo>
                    <a:pt x="11992" y="142959"/>
                  </a:lnTo>
                  <a:lnTo>
                    <a:pt x="10962" y="198076"/>
                  </a:lnTo>
                  <a:lnTo>
                    <a:pt x="10614" y="260961"/>
                  </a:lnTo>
                  <a:lnTo>
                    <a:pt x="10553" y="315968"/>
                  </a:lnTo>
                  <a:lnTo>
                    <a:pt x="9366" y="364112"/>
                  </a:lnTo>
                  <a:lnTo>
                    <a:pt x="2196" y="42595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85015" y="2458497"/>
              <a:ext cx="184007" cy="241229"/>
            </a:xfrm>
            <a:custGeom>
              <a:avLst/>
              <a:gdLst/>
              <a:ahLst/>
              <a:cxnLst/>
              <a:rect l="0" t="0" r="0" b="0"/>
              <a:pathLst>
                <a:path w="184007" h="241229">
                  <a:moveTo>
                    <a:pt x="0" y="89399"/>
                  </a:moveTo>
                  <a:lnTo>
                    <a:pt x="58617" y="83810"/>
                  </a:lnTo>
                  <a:lnTo>
                    <a:pt x="118857" y="78676"/>
                  </a:lnTo>
                  <a:lnTo>
                    <a:pt x="155710" y="69584"/>
                  </a:lnTo>
                  <a:lnTo>
                    <a:pt x="177999" y="58755"/>
                  </a:lnTo>
                  <a:lnTo>
                    <a:pt x="183007" y="51423"/>
                  </a:lnTo>
                  <a:lnTo>
                    <a:pt x="184006" y="43024"/>
                  </a:lnTo>
                  <a:lnTo>
                    <a:pt x="182332" y="33916"/>
                  </a:lnTo>
                  <a:lnTo>
                    <a:pt x="171114" y="17557"/>
                  </a:lnTo>
                  <a:lnTo>
                    <a:pt x="163209" y="9918"/>
                  </a:lnTo>
                  <a:lnTo>
                    <a:pt x="138828" y="1432"/>
                  </a:lnTo>
                  <a:lnTo>
                    <a:pt x="110834" y="0"/>
                  </a:lnTo>
                  <a:lnTo>
                    <a:pt x="75344" y="12347"/>
                  </a:lnTo>
                  <a:lnTo>
                    <a:pt x="43771" y="31994"/>
                  </a:lnTo>
                  <a:lnTo>
                    <a:pt x="20248" y="59522"/>
                  </a:lnTo>
                  <a:lnTo>
                    <a:pt x="9779" y="79630"/>
                  </a:lnTo>
                  <a:lnTo>
                    <a:pt x="1932" y="130710"/>
                  </a:lnTo>
                  <a:lnTo>
                    <a:pt x="2912" y="175469"/>
                  </a:lnTo>
                  <a:lnTo>
                    <a:pt x="23019" y="216451"/>
                  </a:lnTo>
                  <a:lnTo>
                    <a:pt x="29384" y="226743"/>
                  </a:lnTo>
                  <a:lnTo>
                    <a:pt x="38307" y="233604"/>
                  </a:lnTo>
                  <a:lnTo>
                    <a:pt x="60699" y="241228"/>
                  </a:lnTo>
                  <a:lnTo>
                    <a:pt x="114463" y="238190"/>
                  </a:lnTo>
                  <a:lnTo>
                    <a:pt x="126342" y="236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79823" y="2253098"/>
              <a:ext cx="21048" cy="463255"/>
            </a:xfrm>
            <a:custGeom>
              <a:avLst/>
              <a:gdLst/>
              <a:ahLst/>
              <a:cxnLst/>
              <a:rect l="0" t="0" r="0" b="0"/>
              <a:pathLst>
                <a:path w="21048" h="463255">
                  <a:moveTo>
                    <a:pt x="21047" y="0"/>
                  </a:moveTo>
                  <a:lnTo>
                    <a:pt x="6393" y="60730"/>
                  </a:lnTo>
                  <a:lnTo>
                    <a:pt x="1887" y="107031"/>
                  </a:lnTo>
                  <a:lnTo>
                    <a:pt x="552" y="167154"/>
                  </a:lnTo>
                  <a:lnTo>
                    <a:pt x="157" y="220063"/>
                  </a:lnTo>
                  <a:lnTo>
                    <a:pt x="23" y="282202"/>
                  </a:lnTo>
                  <a:lnTo>
                    <a:pt x="0" y="339419"/>
                  </a:lnTo>
                  <a:lnTo>
                    <a:pt x="1163" y="397316"/>
                  </a:lnTo>
                  <a:lnTo>
                    <a:pt x="8324" y="443860"/>
                  </a:lnTo>
                  <a:lnTo>
                    <a:pt x="10519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70826" y="2516310"/>
              <a:ext cx="222087" cy="206214"/>
            </a:xfrm>
            <a:custGeom>
              <a:avLst/>
              <a:gdLst/>
              <a:ahLst/>
              <a:cxnLst/>
              <a:rect l="0" t="0" r="0" b="0"/>
              <a:pathLst>
                <a:path w="222087" h="206214">
                  <a:moveTo>
                    <a:pt x="151143" y="0"/>
                  </a:moveTo>
                  <a:lnTo>
                    <a:pt x="108451" y="3120"/>
                  </a:lnTo>
                  <a:lnTo>
                    <a:pt x="77272" y="14573"/>
                  </a:lnTo>
                  <a:lnTo>
                    <a:pt x="35295" y="39404"/>
                  </a:lnTo>
                  <a:lnTo>
                    <a:pt x="20496" y="59237"/>
                  </a:lnTo>
                  <a:lnTo>
                    <a:pt x="1463" y="104508"/>
                  </a:lnTo>
                  <a:lnTo>
                    <a:pt x="0" y="125997"/>
                  </a:lnTo>
                  <a:lnTo>
                    <a:pt x="4420" y="147246"/>
                  </a:lnTo>
                  <a:lnTo>
                    <a:pt x="14182" y="168388"/>
                  </a:lnTo>
                  <a:lnTo>
                    <a:pt x="38422" y="194433"/>
                  </a:lnTo>
                  <a:lnTo>
                    <a:pt x="64000" y="203398"/>
                  </a:lnTo>
                  <a:lnTo>
                    <a:pt x="92525" y="206213"/>
                  </a:lnTo>
                  <a:lnTo>
                    <a:pt x="116902" y="203565"/>
                  </a:lnTo>
                  <a:lnTo>
                    <a:pt x="150356" y="189907"/>
                  </a:lnTo>
                  <a:lnTo>
                    <a:pt x="176906" y="171043"/>
                  </a:lnTo>
                  <a:lnTo>
                    <a:pt x="205668" y="135302"/>
                  </a:lnTo>
                  <a:lnTo>
                    <a:pt x="215540" y="115117"/>
                  </a:lnTo>
                  <a:lnTo>
                    <a:pt x="222086" y="72843"/>
                  </a:lnTo>
                  <a:lnTo>
                    <a:pt x="217378" y="46413"/>
                  </a:lnTo>
                  <a:lnTo>
                    <a:pt x="212847" y="34452"/>
                  </a:lnTo>
                  <a:lnTo>
                    <a:pt x="198454" y="18042"/>
                  </a:lnTo>
                  <a:lnTo>
                    <a:pt x="1722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21969" y="2534681"/>
              <a:ext cx="350944" cy="434356"/>
            </a:xfrm>
            <a:custGeom>
              <a:avLst/>
              <a:gdLst/>
              <a:ahLst/>
              <a:cxnLst/>
              <a:rect l="0" t="0" r="0" b="0"/>
              <a:pathLst>
                <a:path w="350944" h="434356">
                  <a:moveTo>
                    <a:pt x="294798" y="139557"/>
                  </a:moveTo>
                  <a:lnTo>
                    <a:pt x="303131" y="102079"/>
                  </a:lnTo>
                  <a:lnTo>
                    <a:pt x="301556" y="67231"/>
                  </a:lnTo>
                  <a:lnTo>
                    <a:pt x="295462" y="46581"/>
                  </a:lnTo>
                  <a:lnTo>
                    <a:pt x="284954" y="29604"/>
                  </a:lnTo>
                  <a:lnTo>
                    <a:pt x="269366" y="17379"/>
                  </a:lnTo>
                  <a:lnTo>
                    <a:pt x="230762" y="0"/>
                  </a:lnTo>
                  <a:lnTo>
                    <a:pt x="207066" y="1882"/>
                  </a:lnTo>
                  <a:lnTo>
                    <a:pt x="182106" y="11688"/>
                  </a:lnTo>
                  <a:lnTo>
                    <a:pt x="159315" y="27744"/>
                  </a:lnTo>
                  <a:lnTo>
                    <a:pt x="143726" y="46578"/>
                  </a:lnTo>
                  <a:lnTo>
                    <a:pt x="134068" y="67817"/>
                  </a:lnTo>
                  <a:lnTo>
                    <a:pt x="129776" y="92855"/>
                  </a:lnTo>
                  <a:lnTo>
                    <a:pt x="134107" y="113341"/>
                  </a:lnTo>
                  <a:lnTo>
                    <a:pt x="155951" y="145557"/>
                  </a:lnTo>
                  <a:lnTo>
                    <a:pt x="175376" y="153922"/>
                  </a:lnTo>
                  <a:lnTo>
                    <a:pt x="187107" y="156153"/>
                  </a:lnTo>
                  <a:lnTo>
                    <a:pt x="209501" y="152392"/>
                  </a:lnTo>
                  <a:lnTo>
                    <a:pt x="252472" y="130914"/>
                  </a:lnTo>
                  <a:lnTo>
                    <a:pt x="278617" y="111000"/>
                  </a:lnTo>
                  <a:lnTo>
                    <a:pt x="285180" y="109990"/>
                  </a:lnTo>
                  <a:lnTo>
                    <a:pt x="290726" y="112827"/>
                  </a:lnTo>
                  <a:lnTo>
                    <a:pt x="295593" y="118227"/>
                  </a:lnTo>
                  <a:lnTo>
                    <a:pt x="319126" y="181108"/>
                  </a:lnTo>
                  <a:lnTo>
                    <a:pt x="336880" y="240479"/>
                  </a:lnTo>
                  <a:lnTo>
                    <a:pt x="350943" y="300132"/>
                  </a:lnTo>
                  <a:lnTo>
                    <a:pt x="350298" y="337263"/>
                  </a:lnTo>
                  <a:lnTo>
                    <a:pt x="342471" y="356498"/>
                  </a:lnTo>
                  <a:lnTo>
                    <a:pt x="337108" y="364903"/>
                  </a:lnTo>
                  <a:lnTo>
                    <a:pt x="327684" y="370506"/>
                  </a:lnTo>
                  <a:lnTo>
                    <a:pt x="270531" y="382619"/>
                  </a:lnTo>
                  <a:lnTo>
                    <a:pt x="217028" y="389390"/>
                  </a:lnTo>
                  <a:lnTo>
                    <a:pt x="159840" y="394516"/>
                  </a:lnTo>
                  <a:lnTo>
                    <a:pt x="99293" y="406728"/>
                  </a:lnTo>
                  <a:lnTo>
                    <a:pt x="42711" y="423886"/>
                  </a:lnTo>
                  <a:lnTo>
                    <a:pt x="0" y="434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1523" y="2505782"/>
              <a:ext cx="157928" cy="192070"/>
            </a:xfrm>
            <a:custGeom>
              <a:avLst/>
              <a:gdLst/>
              <a:ahLst/>
              <a:cxnLst/>
              <a:rect l="0" t="0" r="0" b="0"/>
              <a:pathLst>
                <a:path w="157928" h="192070">
                  <a:moveTo>
                    <a:pt x="0" y="63171"/>
                  </a:moveTo>
                  <a:lnTo>
                    <a:pt x="23719" y="116199"/>
                  </a:lnTo>
                  <a:lnTo>
                    <a:pt x="42002" y="176840"/>
                  </a:lnTo>
                  <a:lnTo>
                    <a:pt x="45549" y="188083"/>
                  </a:lnTo>
                  <a:lnTo>
                    <a:pt x="45574" y="192069"/>
                  </a:lnTo>
                  <a:lnTo>
                    <a:pt x="43251" y="191217"/>
                  </a:lnTo>
                  <a:lnTo>
                    <a:pt x="35600" y="180912"/>
                  </a:lnTo>
                  <a:lnTo>
                    <a:pt x="14082" y="125587"/>
                  </a:lnTo>
                  <a:lnTo>
                    <a:pt x="5862" y="94533"/>
                  </a:lnTo>
                  <a:lnTo>
                    <a:pt x="7675" y="73600"/>
                  </a:lnTo>
                  <a:lnTo>
                    <a:pt x="15499" y="55718"/>
                  </a:lnTo>
                  <a:lnTo>
                    <a:pt x="20861" y="47674"/>
                  </a:lnTo>
                  <a:lnTo>
                    <a:pt x="36178" y="35616"/>
                  </a:lnTo>
                  <a:lnTo>
                    <a:pt x="95160" y="10882"/>
                  </a:lnTo>
                  <a:lnTo>
                    <a:pt x="126462" y="322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77169" y="2536555"/>
              <a:ext cx="218666" cy="211383"/>
            </a:xfrm>
            <a:custGeom>
              <a:avLst/>
              <a:gdLst/>
              <a:ahLst/>
              <a:cxnLst/>
              <a:rect l="0" t="0" r="0" b="0"/>
              <a:pathLst>
                <a:path w="218666" h="211383">
                  <a:moveTo>
                    <a:pt x="123908" y="74512"/>
                  </a:moveTo>
                  <a:lnTo>
                    <a:pt x="118319" y="52155"/>
                  </a:lnTo>
                  <a:lnTo>
                    <a:pt x="98076" y="21484"/>
                  </a:lnTo>
                  <a:lnTo>
                    <a:pt x="69851" y="1348"/>
                  </a:lnTo>
                  <a:lnTo>
                    <a:pt x="59794" y="0"/>
                  </a:lnTo>
                  <a:lnTo>
                    <a:pt x="39261" y="4741"/>
                  </a:lnTo>
                  <a:lnTo>
                    <a:pt x="31212" y="10450"/>
                  </a:lnTo>
                  <a:lnTo>
                    <a:pt x="19149" y="26153"/>
                  </a:lnTo>
                  <a:lnTo>
                    <a:pt x="5781" y="60313"/>
                  </a:lnTo>
                  <a:lnTo>
                    <a:pt x="0" y="100071"/>
                  </a:lnTo>
                  <a:lnTo>
                    <a:pt x="6453" y="147021"/>
                  </a:lnTo>
                  <a:lnTo>
                    <a:pt x="16837" y="178274"/>
                  </a:lnTo>
                  <a:lnTo>
                    <a:pt x="27968" y="195108"/>
                  </a:lnTo>
                  <a:lnTo>
                    <a:pt x="36552" y="200533"/>
                  </a:lnTo>
                  <a:lnTo>
                    <a:pt x="58567" y="206560"/>
                  </a:lnTo>
                  <a:lnTo>
                    <a:pt x="68649" y="205828"/>
                  </a:lnTo>
                  <a:lnTo>
                    <a:pt x="86091" y="198775"/>
                  </a:lnTo>
                  <a:lnTo>
                    <a:pt x="109064" y="176061"/>
                  </a:lnTo>
                  <a:lnTo>
                    <a:pt x="117311" y="150841"/>
                  </a:lnTo>
                  <a:lnTo>
                    <a:pt x="119510" y="135926"/>
                  </a:lnTo>
                  <a:lnTo>
                    <a:pt x="122146" y="129493"/>
                  </a:lnTo>
                  <a:lnTo>
                    <a:pt x="125073" y="128713"/>
                  </a:lnTo>
                  <a:lnTo>
                    <a:pt x="128195" y="131703"/>
                  </a:lnTo>
                  <a:lnTo>
                    <a:pt x="166977" y="189989"/>
                  </a:lnTo>
                  <a:lnTo>
                    <a:pt x="173678" y="197120"/>
                  </a:lnTo>
                  <a:lnTo>
                    <a:pt x="190482" y="205044"/>
                  </a:lnTo>
                  <a:lnTo>
                    <a:pt x="218665" y="211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9005" y="2594739"/>
              <a:ext cx="321086" cy="174256"/>
            </a:xfrm>
            <a:custGeom>
              <a:avLst/>
              <a:gdLst/>
              <a:ahLst/>
              <a:cxnLst/>
              <a:rect l="0" t="0" r="0" b="0"/>
              <a:pathLst>
                <a:path w="321086" h="174256">
                  <a:moveTo>
                    <a:pt x="0" y="26856"/>
                  </a:moveTo>
                  <a:lnTo>
                    <a:pt x="17958" y="89137"/>
                  </a:lnTo>
                  <a:lnTo>
                    <a:pt x="24749" y="115758"/>
                  </a:lnTo>
                  <a:lnTo>
                    <a:pt x="27028" y="118879"/>
                  </a:lnTo>
                  <a:lnTo>
                    <a:pt x="28547" y="115111"/>
                  </a:lnTo>
                  <a:lnTo>
                    <a:pt x="32355" y="60879"/>
                  </a:lnTo>
                  <a:lnTo>
                    <a:pt x="46187" y="6120"/>
                  </a:lnTo>
                  <a:lnTo>
                    <a:pt x="54188" y="1334"/>
                  </a:lnTo>
                  <a:lnTo>
                    <a:pt x="78676" y="2255"/>
                  </a:lnTo>
                  <a:lnTo>
                    <a:pt x="99698" y="13583"/>
                  </a:lnTo>
                  <a:lnTo>
                    <a:pt x="115670" y="30316"/>
                  </a:lnTo>
                  <a:lnTo>
                    <a:pt x="144430" y="89161"/>
                  </a:lnTo>
                  <a:lnTo>
                    <a:pt x="156218" y="105630"/>
                  </a:lnTo>
                  <a:lnTo>
                    <a:pt x="160297" y="106278"/>
                  </a:lnTo>
                  <a:lnTo>
                    <a:pt x="163017" y="102031"/>
                  </a:lnTo>
                  <a:lnTo>
                    <a:pt x="179431" y="47119"/>
                  </a:lnTo>
                  <a:lnTo>
                    <a:pt x="187372" y="27673"/>
                  </a:lnTo>
                  <a:lnTo>
                    <a:pt x="198700" y="11232"/>
                  </a:lnTo>
                  <a:lnTo>
                    <a:pt x="207336" y="5911"/>
                  </a:lnTo>
                  <a:lnTo>
                    <a:pt x="229410" y="0"/>
                  </a:lnTo>
                  <a:lnTo>
                    <a:pt x="239507" y="764"/>
                  </a:lnTo>
                  <a:lnTo>
                    <a:pt x="256966" y="7851"/>
                  </a:lnTo>
                  <a:lnTo>
                    <a:pt x="279949" y="30584"/>
                  </a:lnTo>
                  <a:lnTo>
                    <a:pt x="301577" y="65136"/>
                  </a:lnTo>
                  <a:lnTo>
                    <a:pt x="314204" y="117563"/>
                  </a:lnTo>
                  <a:lnTo>
                    <a:pt x="321085" y="149659"/>
                  </a:lnTo>
                  <a:lnTo>
                    <a:pt x="315855" y="174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85091" y="2572184"/>
              <a:ext cx="248325" cy="306881"/>
            </a:xfrm>
            <a:custGeom>
              <a:avLst/>
              <a:gdLst/>
              <a:ahLst/>
              <a:cxnLst/>
              <a:rect l="0" t="0" r="0" b="0"/>
              <a:pathLst>
                <a:path w="248325" h="306881">
                  <a:moveTo>
                    <a:pt x="195095" y="38883"/>
                  </a:moveTo>
                  <a:lnTo>
                    <a:pt x="183917" y="27704"/>
                  </a:lnTo>
                  <a:lnTo>
                    <a:pt x="142368" y="11372"/>
                  </a:lnTo>
                  <a:lnTo>
                    <a:pt x="89100" y="0"/>
                  </a:lnTo>
                  <a:lnTo>
                    <a:pt x="50605" y="846"/>
                  </a:lnTo>
                  <a:lnTo>
                    <a:pt x="29102" y="6770"/>
                  </a:lnTo>
                  <a:lnTo>
                    <a:pt x="11746" y="17201"/>
                  </a:lnTo>
                  <a:lnTo>
                    <a:pt x="6182" y="25598"/>
                  </a:lnTo>
                  <a:lnTo>
                    <a:pt x="0" y="47407"/>
                  </a:lnTo>
                  <a:lnTo>
                    <a:pt x="691" y="57434"/>
                  </a:lnTo>
                  <a:lnTo>
                    <a:pt x="7698" y="74814"/>
                  </a:lnTo>
                  <a:lnTo>
                    <a:pt x="30386" y="97752"/>
                  </a:lnTo>
                  <a:lnTo>
                    <a:pt x="90139" y="131524"/>
                  </a:lnTo>
                  <a:lnTo>
                    <a:pt x="150830" y="153956"/>
                  </a:lnTo>
                  <a:lnTo>
                    <a:pt x="194670" y="174177"/>
                  </a:lnTo>
                  <a:lnTo>
                    <a:pt x="243574" y="214528"/>
                  </a:lnTo>
                  <a:lnTo>
                    <a:pt x="247302" y="222660"/>
                  </a:lnTo>
                  <a:lnTo>
                    <a:pt x="248324" y="241054"/>
                  </a:lnTo>
                  <a:lnTo>
                    <a:pt x="236733" y="271141"/>
                  </a:lnTo>
                  <a:lnTo>
                    <a:pt x="221790" y="285608"/>
                  </a:lnTo>
                  <a:lnTo>
                    <a:pt x="202280" y="294768"/>
                  </a:lnTo>
                  <a:lnTo>
                    <a:pt x="148508" y="303768"/>
                  </a:lnTo>
                  <a:lnTo>
                    <a:pt x="99013" y="306880"/>
                  </a:lnTo>
                  <a:lnTo>
                    <a:pt x="56662" y="300394"/>
                  </a:lnTo>
                  <a:lnTo>
                    <a:pt x="26639" y="291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684974" y="2253098"/>
            <a:ext cx="3242777" cy="1147607"/>
          </a:xfrm>
          <a:custGeom>
            <a:avLst/>
            <a:gdLst/>
            <a:ahLst/>
            <a:cxnLst/>
            <a:rect l="0" t="0" r="0" b="0"/>
            <a:pathLst>
              <a:path w="3242777" h="1147607">
                <a:moveTo>
                  <a:pt x="0" y="0"/>
                </a:moveTo>
                <a:lnTo>
                  <a:pt x="3242776" y="0"/>
                </a:lnTo>
                <a:lnTo>
                  <a:pt x="3242776" y="1147606"/>
                </a:lnTo>
                <a:lnTo>
                  <a:pt x="0" y="114760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21259" y="214803"/>
            <a:ext cx="4358680" cy="620593"/>
            <a:chOff x="421259" y="214803"/>
            <a:chExt cx="4358680" cy="620593"/>
          </a:xfrm>
        </p:grpSpPr>
        <p:sp>
          <p:nvSpPr>
            <p:cNvPr id="3" name="Freeform 2"/>
            <p:cNvSpPr/>
            <p:nvPr/>
          </p:nvSpPr>
          <p:spPr>
            <a:xfrm>
              <a:off x="421259" y="214803"/>
              <a:ext cx="263094" cy="455477"/>
            </a:xfrm>
            <a:custGeom>
              <a:avLst/>
              <a:gdLst/>
              <a:ahLst/>
              <a:cxnLst/>
              <a:rect l="0" t="0" r="0" b="0"/>
              <a:pathLst>
                <a:path w="263094" h="455477">
                  <a:moveTo>
                    <a:pt x="41994" y="101051"/>
                  </a:moveTo>
                  <a:lnTo>
                    <a:pt x="33661" y="158315"/>
                  </a:lnTo>
                  <a:lnTo>
                    <a:pt x="28997" y="207706"/>
                  </a:lnTo>
                  <a:lnTo>
                    <a:pt x="20206" y="259385"/>
                  </a:lnTo>
                  <a:lnTo>
                    <a:pt x="10192" y="308622"/>
                  </a:lnTo>
                  <a:lnTo>
                    <a:pt x="1917" y="367181"/>
                  </a:lnTo>
                  <a:lnTo>
                    <a:pt x="283" y="423808"/>
                  </a:lnTo>
                  <a:lnTo>
                    <a:pt x="0" y="455476"/>
                  </a:lnTo>
                  <a:lnTo>
                    <a:pt x="7127" y="397045"/>
                  </a:lnTo>
                  <a:lnTo>
                    <a:pt x="9761" y="336511"/>
                  </a:lnTo>
                  <a:lnTo>
                    <a:pt x="10217" y="281171"/>
                  </a:lnTo>
                  <a:lnTo>
                    <a:pt x="16591" y="227730"/>
                  </a:lnTo>
                  <a:lnTo>
                    <a:pt x="30178" y="177970"/>
                  </a:lnTo>
                  <a:lnTo>
                    <a:pt x="41613" y="130471"/>
                  </a:lnTo>
                  <a:lnTo>
                    <a:pt x="55957" y="67608"/>
                  </a:lnTo>
                  <a:lnTo>
                    <a:pt x="71225" y="19706"/>
                  </a:lnTo>
                  <a:lnTo>
                    <a:pt x="82672" y="2117"/>
                  </a:lnTo>
                  <a:lnTo>
                    <a:pt x="90170" y="0"/>
                  </a:lnTo>
                  <a:lnTo>
                    <a:pt x="98678" y="2098"/>
                  </a:lnTo>
                  <a:lnTo>
                    <a:pt x="107859" y="7007"/>
                  </a:lnTo>
                  <a:lnTo>
                    <a:pt x="121181" y="21819"/>
                  </a:lnTo>
                  <a:lnTo>
                    <a:pt x="150342" y="77359"/>
                  </a:lnTo>
                  <a:lnTo>
                    <a:pt x="176914" y="137879"/>
                  </a:lnTo>
                  <a:lnTo>
                    <a:pt x="202322" y="201351"/>
                  </a:lnTo>
                  <a:lnTo>
                    <a:pt x="218571" y="250093"/>
                  </a:lnTo>
                  <a:lnTo>
                    <a:pt x="230794" y="301580"/>
                  </a:lnTo>
                  <a:lnTo>
                    <a:pt x="241824" y="350760"/>
                  </a:lnTo>
                  <a:lnTo>
                    <a:pt x="258386" y="411619"/>
                  </a:lnTo>
                  <a:lnTo>
                    <a:pt x="263093" y="427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1668" y="453375"/>
              <a:ext cx="178985" cy="9879"/>
            </a:xfrm>
            <a:custGeom>
              <a:avLst/>
              <a:gdLst/>
              <a:ahLst/>
              <a:cxnLst/>
              <a:rect l="0" t="0" r="0" b="0"/>
              <a:pathLst>
                <a:path w="178985" h="9879">
                  <a:moveTo>
                    <a:pt x="178984" y="9878"/>
                  </a:moveTo>
                  <a:lnTo>
                    <a:pt x="151428" y="2643"/>
                  </a:lnTo>
                  <a:lnTo>
                    <a:pt x="92086" y="0"/>
                  </a:lnTo>
                  <a:lnTo>
                    <a:pt x="29628" y="5068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6466" y="431668"/>
              <a:ext cx="126343" cy="183674"/>
            </a:xfrm>
            <a:custGeom>
              <a:avLst/>
              <a:gdLst/>
              <a:ahLst/>
              <a:cxnLst/>
              <a:rect l="0" t="0" r="0" b="0"/>
              <a:pathLst>
                <a:path w="126343" h="183674">
                  <a:moveTo>
                    <a:pt x="0" y="42114"/>
                  </a:moveTo>
                  <a:lnTo>
                    <a:pt x="17958" y="95989"/>
                  </a:lnTo>
                  <a:lnTo>
                    <a:pt x="35149" y="153150"/>
                  </a:lnTo>
                  <a:lnTo>
                    <a:pt x="51229" y="182508"/>
                  </a:lnTo>
                  <a:lnTo>
                    <a:pt x="54039" y="183673"/>
                  </a:lnTo>
                  <a:lnTo>
                    <a:pt x="54744" y="179771"/>
                  </a:lnTo>
                  <a:lnTo>
                    <a:pt x="54043" y="172490"/>
                  </a:lnTo>
                  <a:lnTo>
                    <a:pt x="29046" y="115243"/>
                  </a:lnTo>
                  <a:lnTo>
                    <a:pt x="23424" y="72881"/>
                  </a:lnTo>
                  <a:lnTo>
                    <a:pt x="27347" y="34462"/>
                  </a:lnTo>
                  <a:lnTo>
                    <a:pt x="32270" y="25315"/>
                  </a:lnTo>
                  <a:lnTo>
                    <a:pt x="47097" y="12031"/>
                  </a:lnTo>
                  <a:lnTo>
                    <a:pt x="68505" y="53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5979" y="456944"/>
              <a:ext cx="147845" cy="206352"/>
            </a:xfrm>
            <a:custGeom>
              <a:avLst/>
              <a:gdLst/>
              <a:ahLst/>
              <a:cxnLst/>
              <a:rect l="0" t="0" r="0" b="0"/>
              <a:pathLst>
                <a:path w="147845" h="206352">
                  <a:moveTo>
                    <a:pt x="0" y="111594"/>
                  </a:moveTo>
                  <a:lnTo>
                    <a:pt x="37478" y="103261"/>
                  </a:lnTo>
                  <a:lnTo>
                    <a:pt x="88901" y="95910"/>
                  </a:lnTo>
                  <a:lnTo>
                    <a:pt x="119018" y="80951"/>
                  </a:lnTo>
                  <a:lnTo>
                    <a:pt x="142759" y="61701"/>
                  </a:lnTo>
                  <a:lnTo>
                    <a:pt x="146645" y="53765"/>
                  </a:lnTo>
                  <a:lnTo>
                    <a:pt x="147844" y="35590"/>
                  </a:lnTo>
                  <a:lnTo>
                    <a:pt x="143016" y="27000"/>
                  </a:lnTo>
                  <a:lnTo>
                    <a:pt x="125174" y="11216"/>
                  </a:lnTo>
                  <a:lnTo>
                    <a:pt x="101646" y="2641"/>
                  </a:lnTo>
                  <a:lnTo>
                    <a:pt x="76761" y="0"/>
                  </a:lnTo>
                  <a:lnTo>
                    <a:pt x="54003" y="2725"/>
                  </a:lnTo>
                  <a:lnTo>
                    <a:pt x="45361" y="7429"/>
                  </a:lnTo>
                  <a:lnTo>
                    <a:pt x="13310" y="44368"/>
                  </a:lnTo>
                  <a:lnTo>
                    <a:pt x="5915" y="64948"/>
                  </a:lnTo>
                  <a:lnTo>
                    <a:pt x="3944" y="76988"/>
                  </a:lnTo>
                  <a:lnTo>
                    <a:pt x="7992" y="99723"/>
                  </a:lnTo>
                  <a:lnTo>
                    <a:pt x="29654" y="142915"/>
                  </a:lnTo>
                  <a:lnTo>
                    <a:pt x="70328" y="191673"/>
                  </a:lnTo>
                  <a:lnTo>
                    <a:pt x="90528" y="199828"/>
                  </a:lnTo>
                  <a:lnTo>
                    <a:pt x="136870" y="206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9537" y="500916"/>
              <a:ext cx="197583" cy="196160"/>
            </a:xfrm>
            <a:custGeom>
              <a:avLst/>
              <a:gdLst/>
              <a:ahLst/>
              <a:cxnLst/>
              <a:rect l="0" t="0" r="0" b="0"/>
              <a:pathLst>
                <a:path w="197583" h="196160">
                  <a:moveTo>
                    <a:pt x="113354" y="88679"/>
                  </a:moveTo>
                  <a:lnTo>
                    <a:pt x="118943" y="71912"/>
                  </a:lnTo>
                  <a:lnTo>
                    <a:pt x="118567" y="54321"/>
                  </a:lnTo>
                  <a:lnTo>
                    <a:pt x="113331" y="34804"/>
                  </a:lnTo>
                  <a:lnTo>
                    <a:pt x="103205" y="14432"/>
                  </a:lnTo>
                  <a:lnTo>
                    <a:pt x="94890" y="7596"/>
                  </a:lnTo>
                  <a:lnTo>
                    <a:pt x="73172" y="0"/>
                  </a:lnTo>
                  <a:lnTo>
                    <a:pt x="51041" y="2863"/>
                  </a:lnTo>
                  <a:lnTo>
                    <a:pt x="40227" y="6902"/>
                  </a:lnTo>
                  <a:lnTo>
                    <a:pt x="25091" y="20748"/>
                  </a:lnTo>
                  <a:lnTo>
                    <a:pt x="5842" y="58233"/>
                  </a:lnTo>
                  <a:lnTo>
                    <a:pt x="0" y="94606"/>
                  </a:lnTo>
                  <a:lnTo>
                    <a:pt x="6432" y="147649"/>
                  </a:lnTo>
                  <a:lnTo>
                    <a:pt x="12410" y="171040"/>
                  </a:lnTo>
                  <a:lnTo>
                    <a:pt x="17982" y="179851"/>
                  </a:lnTo>
                  <a:lnTo>
                    <a:pt x="33532" y="192761"/>
                  </a:lnTo>
                  <a:lnTo>
                    <a:pt x="55261" y="196159"/>
                  </a:lnTo>
                  <a:lnTo>
                    <a:pt x="67606" y="195428"/>
                  </a:lnTo>
                  <a:lnTo>
                    <a:pt x="77006" y="190260"/>
                  </a:lnTo>
                  <a:lnTo>
                    <a:pt x="90570" y="172041"/>
                  </a:lnTo>
                  <a:lnTo>
                    <a:pt x="104783" y="141065"/>
                  </a:lnTo>
                  <a:lnTo>
                    <a:pt x="111661" y="100110"/>
                  </a:lnTo>
                  <a:lnTo>
                    <a:pt x="119258" y="124256"/>
                  </a:lnTo>
                  <a:lnTo>
                    <a:pt x="131186" y="141926"/>
                  </a:lnTo>
                  <a:lnTo>
                    <a:pt x="157632" y="163858"/>
                  </a:lnTo>
                  <a:lnTo>
                    <a:pt x="197582" y="183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50536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4178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57906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52193" y="273740"/>
              <a:ext cx="217101" cy="406177"/>
            </a:xfrm>
            <a:custGeom>
              <a:avLst/>
              <a:gdLst/>
              <a:ahLst/>
              <a:cxnLst/>
              <a:rect l="0" t="0" r="0" b="0"/>
              <a:pathLst>
                <a:path w="217101" h="406177">
                  <a:moveTo>
                    <a:pt x="6066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3941" y="146453"/>
                  </a:lnTo>
                  <a:lnTo>
                    <a:pt x="21659" y="206224"/>
                  </a:lnTo>
                  <a:lnTo>
                    <a:pt x="27213" y="267467"/>
                  </a:lnTo>
                  <a:lnTo>
                    <a:pt x="35243" y="325838"/>
                  </a:lnTo>
                  <a:lnTo>
                    <a:pt x="33818" y="365216"/>
                  </a:lnTo>
                  <a:lnTo>
                    <a:pt x="31586" y="376839"/>
                  </a:lnTo>
                  <a:lnTo>
                    <a:pt x="28929" y="381077"/>
                  </a:lnTo>
                  <a:lnTo>
                    <a:pt x="25987" y="380394"/>
                  </a:lnTo>
                  <a:lnTo>
                    <a:pt x="22856" y="376428"/>
                  </a:lnTo>
                  <a:lnTo>
                    <a:pt x="17419" y="315398"/>
                  </a:lnTo>
                  <a:lnTo>
                    <a:pt x="19958" y="276725"/>
                  </a:lnTo>
                  <a:lnTo>
                    <a:pt x="26278" y="255180"/>
                  </a:lnTo>
                  <a:lnTo>
                    <a:pt x="36886" y="237806"/>
                  </a:lnTo>
                  <a:lnTo>
                    <a:pt x="52519" y="225405"/>
                  </a:lnTo>
                  <a:lnTo>
                    <a:pt x="61601" y="220460"/>
                  </a:lnTo>
                  <a:lnTo>
                    <a:pt x="102329" y="213501"/>
                  </a:lnTo>
                  <a:lnTo>
                    <a:pt x="125279" y="218112"/>
                  </a:lnTo>
                  <a:lnTo>
                    <a:pt x="151352" y="233862"/>
                  </a:lnTo>
                  <a:lnTo>
                    <a:pt x="203726" y="285390"/>
                  </a:lnTo>
                  <a:lnTo>
                    <a:pt x="211539" y="295545"/>
                  </a:lnTo>
                  <a:lnTo>
                    <a:pt x="217100" y="319307"/>
                  </a:lnTo>
                  <a:lnTo>
                    <a:pt x="214502" y="344296"/>
                  </a:lnTo>
                  <a:lnTo>
                    <a:pt x="199886" y="376925"/>
                  </a:lnTo>
                  <a:lnTo>
                    <a:pt x="187354" y="394080"/>
                  </a:lnTo>
                  <a:lnTo>
                    <a:pt x="167747" y="403264"/>
                  </a:lnTo>
                  <a:lnTo>
                    <a:pt x="143435" y="406176"/>
                  </a:lnTo>
                  <a:lnTo>
                    <a:pt x="104609" y="400069"/>
                  </a:lnTo>
                  <a:lnTo>
                    <a:pt x="71529" y="383961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3307" y="501030"/>
              <a:ext cx="207678" cy="172887"/>
            </a:xfrm>
            <a:custGeom>
              <a:avLst/>
              <a:gdLst/>
              <a:ahLst/>
              <a:cxnLst/>
              <a:rect l="0" t="0" r="0" b="0"/>
              <a:pathLst>
                <a:path w="207678" h="172887">
                  <a:moveTo>
                    <a:pt x="112920" y="120151"/>
                  </a:moveTo>
                  <a:lnTo>
                    <a:pt x="127575" y="76188"/>
                  </a:lnTo>
                  <a:lnTo>
                    <a:pt x="128012" y="56158"/>
                  </a:lnTo>
                  <a:lnTo>
                    <a:pt x="123138" y="35558"/>
                  </a:lnTo>
                  <a:lnTo>
                    <a:pt x="113172" y="14704"/>
                  </a:lnTo>
                  <a:lnTo>
                    <a:pt x="104899" y="7739"/>
                  </a:lnTo>
                  <a:lnTo>
                    <a:pt x="83229" y="0"/>
                  </a:lnTo>
                  <a:lnTo>
                    <a:pt x="61120" y="2800"/>
                  </a:lnTo>
                  <a:lnTo>
                    <a:pt x="40765" y="13013"/>
                  </a:lnTo>
                  <a:lnTo>
                    <a:pt x="23920" y="29250"/>
                  </a:lnTo>
                  <a:lnTo>
                    <a:pt x="6871" y="63712"/>
                  </a:lnTo>
                  <a:lnTo>
                    <a:pt x="0" y="109147"/>
                  </a:lnTo>
                  <a:lnTo>
                    <a:pt x="4632" y="136317"/>
                  </a:lnTo>
                  <a:lnTo>
                    <a:pt x="9143" y="148476"/>
                  </a:lnTo>
                  <a:lnTo>
                    <a:pt x="23513" y="165105"/>
                  </a:lnTo>
                  <a:lnTo>
                    <a:pt x="32259" y="171177"/>
                  </a:lnTo>
                  <a:lnTo>
                    <a:pt x="40429" y="172886"/>
                  </a:lnTo>
                  <a:lnTo>
                    <a:pt x="48215" y="171685"/>
                  </a:lnTo>
                  <a:lnTo>
                    <a:pt x="55745" y="168545"/>
                  </a:lnTo>
                  <a:lnTo>
                    <a:pt x="67232" y="152578"/>
                  </a:lnTo>
                  <a:lnTo>
                    <a:pt x="84139" y="109789"/>
                  </a:lnTo>
                  <a:lnTo>
                    <a:pt x="84272" y="67325"/>
                  </a:lnTo>
                  <a:lnTo>
                    <a:pt x="85632" y="67386"/>
                  </a:lnTo>
                  <a:lnTo>
                    <a:pt x="90264" y="77982"/>
                  </a:lnTo>
                  <a:lnTo>
                    <a:pt x="100618" y="107916"/>
                  </a:lnTo>
                  <a:lnTo>
                    <a:pt x="131159" y="147540"/>
                  </a:lnTo>
                  <a:lnTo>
                    <a:pt x="162908" y="163491"/>
                  </a:lnTo>
                  <a:lnTo>
                    <a:pt x="207677" y="172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0825" y="480398"/>
              <a:ext cx="203410" cy="200914"/>
            </a:xfrm>
            <a:custGeom>
              <a:avLst/>
              <a:gdLst/>
              <a:ahLst/>
              <a:cxnLst/>
              <a:rect l="0" t="0" r="0" b="0"/>
              <a:pathLst>
                <a:path w="203410" h="200914">
                  <a:moveTo>
                    <a:pt x="117558" y="24969"/>
                  </a:moveTo>
                  <a:lnTo>
                    <a:pt x="73595" y="1250"/>
                  </a:lnTo>
                  <a:lnTo>
                    <a:pt x="53565" y="0"/>
                  </a:lnTo>
                  <a:lnTo>
                    <a:pt x="34135" y="4513"/>
                  </a:lnTo>
                  <a:lnTo>
                    <a:pt x="17700" y="14318"/>
                  </a:lnTo>
                  <a:lnTo>
                    <a:pt x="5716" y="29594"/>
                  </a:lnTo>
                  <a:lnTo>
                    <a:pt x="883" y="38581"/>
                  </a:lnTo>
                  <a:lnTo>
                    <a:pt x="0" y="48082"/>
                  </a:lnTo>
                  <a:lnTo>
                    <a:pt x="5259" y="67997"/>
                  </a:lnTo>
                  <a:lnTo>
                    <a:pt x="21373" y="93350"/>
                  </a:lnTo>
                  <a:lnTo>
                    <a:pt x="40494" y="102154"/>
                  </a:lnTo>
                  <a:lnTo>
                    <a:pt x="63420" y="104897"/>
                  </a:lnTo>
                  <a:lnTo>
                    <a:pt x="109854" y="103365"/>
                  </a:lnTo>
                  <a:lnTo>
                    <a:pt x="158150" y="113635"/>
                  </a:lnTo>
                  <a:lnTo>
                    <a:pt x="185218" y="129099"/>
                  </a:lnTo>
                  <a:lnTo>
                    <a:pt x="197542" y="144949"/>
                  </a:lnTo>
                  <a:lnTo>
                    <a:pt x="202466" y="154089"/>
                  </a:lnTo>
                  <a:lnTo>
                    <a:pt x="203409" y="162522"/>
                  </a:lnTo>
                  <a:lnTo>
                    <a:pt x="198218" y="178131"/>
                  </a:lnTo>
                  <a:lnTo>
                    <a:pt x="181873" y="189747"/>
                  </a:lnTo>
                  <a:lnTo>
                    <a:pt x="159011" y="197640"/>
                  </a:lnTo>
                  <a:lnTo>
                    <a:pt x="119832" y="200913"/>
                  </a:lnTo>
                  <a:lnTo>
                    <a:pt x="79757" y="193824"/>
                  </a:lnTo>
                  <a:lnTo>
                    <a:pt x="33330" y="172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4155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0825" y="481792"/>
              <a:ext cx="181874" cy="177443"/>
            </a:xfrm>
            <a:custGeom>
              <a:avLst/>
              <a:gdLst/>
              <a:ahLst/>
              <a:cxnLst/>
              <a:rect l="0" t="0" r="0" b="0"/>
              <a:pathLst>
                <a:path w="181874" h="177443">
                  <a:moveTo>
                    <a:pt x="55485" y="86746"/>
                  </a:moveTo>
                  <a:lnTo>
                    <a:pt x="114102" y="81157"/>
                  </a:lnTo>
                  <a:lnTo>
                    <a:pt x="158701" y="67618"/>
                  </a:lnTo>
                  <a:lnTo>
                    <a:pt x="175838" y="56408"/>
                  </a:lnTo>
                  <a:lnTo>
                    <a:pt x="180174" y="48973"/>
                  </a:lnTo>
                  <a:lnTo>
                    <a:pt x="181873" y="31354"/>
                  </a:lnTo>
                  <a:lnTo>
                    <a:pt x="177178" y="24082"/>
                  </a:lnTo>
                  <a:lnTo>
                    <a:pt x="159484" y="12882"/>
                  </a:lnTo>
                  <a:lnTo>
                    <a:pt x="128804" y="0"/>
                  </a:lnTo>
                  <a:lnTo>
                    <a:pt x="104839" y="1789"/>
                  </a:lnTo>
                  <a:lnTo>
                    <a:pt x="51326" y="16412"/>
                  </a:lnTo>
                  <a:lnTo>
                    <a:pt x="20848" y="32631"/>
                  </a:lnTo>
                  <a:lnTo>
                    <a:pt x="7726" y="48657"/>
                  </a:lnTo>
                  <a:lnTo>
                    <a:pt x="2589" y="57844"/>
                  </a:lnTo>
                  <a:lnTo>
                    <a:pt x="0" y="77410"/>
                  </a:lnTo>
                  <a:lnTo>
                    <a:pt x="7871" y="118567"/>
                  </a:lnTo>
                  <a:lnTo>
                    <a:pt x="22920" y="144398"/>
                  </a:lnTo>
                  <a:lnTo>
                    <a:pt x="47786" y="166869"/>
                  </a:lnTo>
                  <a:lnTo>
                    <a:pt x="70391" y="174999"/>
                  </a:lnTo>
                  <a:lnTo>
                    <a:pt x="96035" y="177442"/>
                  </a:lnTo>
                  <a:lnTo>
                    <a:pt x="144387" y="169479"/>
                  </a:lnTo>
                  <a:lnTo>
                    <a:pt x="171299" y="160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58507" y="494839"/>
              <a:ext cx="136872" cy="115814"/>
            </a:xfrm>
            <a:custGeom>
              <a:avLst/>
              <a:gdLst/>
              <a:ahLst/>
              <a:cxnLst/>
              <a:rect l="0" t="0" r="0" b="0"/>
              <a:pathLst>
                <a:path w="136872" h="115814">
                  <a:moveTo>
                    <a:pt x="136871" y="0"/>
                  </a:moveTo>
                  <a:lnTo>
                    <a:pt x="112824" y="9575"/>
                  </a:lnTo>
                  <a:lnTo>
                    <a:pt x="56173" y="5989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9036" y="473782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0" y="0"/>
                  </a:moveTo>
                  <a:lnTo>
                    <a:pt x="54114" y="45781"/>
                  </a:lnTo>
                  <a:lnTo>
                    <a:pt x="112823" y="102487"/>
                  </a:lnTo>
                  <a:lnTo>
                    <a:pt x="16845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06080" y="284269"/>
              <a:ext cx="421094" cy="392108"/>
            </a:xfrm>
            <a:custGeom>
              <a:avLst/>
              <a:gdLst/>
              <a:ahLst/>
              <a:cxnLst/>
              <a:rect l="0" t="0" r="0" b="0"/>
              <a:pathLst>
                <a:path w="421094" h="392108">
                  <a:moveTo>
                    <a:pt x="20966" y="0"/>
                  </a:moveTo>
                  <a:lnTo>
                    <a:pt x="9788" y="11178"/>
                  </a:lnTo>
                  <a:lnTo>
                    <a:pt x="4300" y="29145"/>
                  </a:lnTo>
                  <a:lnTo>
                    <a:pt x="777" y="89985"/>
                  </a:lnTo>
                  <a:lnTo>
                    <a:pt x="166" y="137926"/>
                  </a:lnTo>
                  <a:lnTo>
                    <a:pt x="5575" y="187356"/>
                  </a:lnTo>
                  <a:lnTo>
                    <a:pt x="2241" y="240819"/>
                  </a:lnTo>
                  <a:lnTo>
                    <a:pt x="370" y="295227"/>
                  </a:lnTo>
                  <a:lnTo>
                    <a:pt x="0" y="351035"/>
                  </a:lnTo>
                  <a:lnTo>
                    <a:pt x="5993" y="391694"/>
                  </a:lnTo>
                  <a:lnTo>
                    <a:pt x="5135" y="390981"/>
                  </a:lnTo>
                  <a:lnTo>
                    <a:pt x="3393" y="386996"/>
                  </a:lnTo>
                  <a:lnTo>
                    <a:pt x="9003" y="348148"/>
                  </a:lnTo>
                  <a:lnTo>
                    <a:pt x="24749" y="294891"/>
                  </a:lnTo>
                  <a:lnTo>
                    <a:pt x="40675" y="263240"/>
                  </a:lnTo>
                  <a:lnTo>
                    <a:pt x="65800" y="237224"/>
                  </a:lnTo>
                  <a:lnTo>
                    <a:pt x="88466" y="228265"/>
                  </a:lnTo>
                  <a:lnTo>
                    <a:pt x="101061" y="225876"/>
                  </a:lnTo>
                  <a:lnTo>
                    <a:pt x="127534" y="229461"/>
                  </a:lnTo>
                  <a:lnTo>
                    <a:pt x="141144" y="233692"/>
                  </a:lnTo>
                  <a:lnTo>
                    <a:pt x="159387" y="247753"/>
                  </a:lnTo>
                  <a:lnTo>
                    <a:pt x="196967" y="305818"/>
                  </a:lnTo>
                  <a:lnTo>
                    <a:pt x="204474" y="327772"/>
                  </a:lnTo>
                  <a:lnTo>
                    <a:pt x="215278" y="388120"/>
                  </a:lnTo>
                  <a:lnTo>
                    <a:pt x="219527" y="392107"/>
                  </a:lnTo>
                  <a:lnTo>
                    <a:pt x="224700" y="391256"/>
                  </a:lnTo>
                  <a:lnTo>
                    <a:pt x="249813" y="370263"/>
                  </a:lnTo>
                  <a:lnTo>
                    <a:pt x="287786" y="320675"/>
                  </a:lnTo>
                  <a:lnTo>
                    <a:pt x="328175" y="292717"/>
                  </a:lnTo>
                  <a:lnTo>
                    <a:pt x="388094" y="265292"/>
                  </a:lnTo>
                  <a:lnTo>
                    <a:pt x="415054" y="245241"/>
                  </a:lnTo>
                  <a:lnTo>
                    <a:pt x="419392" y="237194"/>
                  </a:lnTo>
                  <a:lnTo>
                    <a:pt x="421093" y="218893"/>
                  </a:lnTo>
                  <a:lnTo>
                    <a:pt x="414829" y="202181"/>
                  </a:lnTo>
                  <a:lnTo>
                    <a:pt x="409884" y="194449"/>
                  </a:lnTo>
                  <a:lnTo>
                    <a:pt x="401907" y="189294"/>
                  </a:lnTo>
                  <a:lnTo>
                    <a:pt x="380566" y="183566"/>
                  </a:lnTo>
                  <a:lnTo>
                    <a:pt x="358603" y="187260"/>
                  </a:lnTo>
                  <a:lnTo>
                    <a:pt x="329627" y="202493"/>
                  </a:lnTo>
                  <a:lnTo>
                    <a:pt x="306224" y="224944"/>
                  </a:lnTo>
                  <a:lnTo>
                    <a:pt x="287591" y="253823"/>
                  </a:lnTo>
                  <a:lnTo>
                    <a:pt x="282944" y="263972"/>
                  </a:lnTo>
                  <a:lnTo>
                    <a:pt x="280900" y="287727"/>
                  </a:lnTo>
                  <a:lnTo>
                    <a:pt x="285061" y="312712"/>
                  </a:lnTo>
                  <a:lnTo>
                    <a:pt x="294709" y="335515"/>
                  </a:lnTo>
                  <a:lnTo>
                    <a:pt x="318884" y="362494"/>
                  </a:lnTo>
                  <a:lnTo>
                    <a:pt x="341328" y="371678"/>
                  </a:lnTo>
                  <a:lnTo>
                    <a:pt x="38946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3349" y="558010"/>
              <a:ext cx="9066" cy="115814"/>
            </a:xfrm>
            <a:custGeom>
              <a:avLst/>
              <a:gdLst/>
              <a:ahLst/>
              <a:cxnLst/>
              <a:rect l="0" t="0" r="0" b="0"/>
              <a:pathLst>
                <a:path w="9066" h="115814">
                  <a:moveTo>
                    <a:pt x="9065" y="0"/>
                  </a:moveTo>
                  <a:lnTo>
                    <a:pt x="0" y="58617"/>
                  </a:lnTo>
                  <a:lnTo>
                    <a:pt x="906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32414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95585" y="523090"/>
              <a:ext cx="245600" cy="312306"/>
            </a:xfrm>
            <a:custGeom>
              <a:avLst/>
              <a:gdLst/>
              <a:ahLst/>
              <a:cxnLst/>
              <a:rect l="0" t="0" r="0" b="0"/>
              <a:pathLst>
                <a:path w="245600" h="312306">
                  <a:moveTo>
                    <a:pt x="189513" y="55977"/>
                  </a:moveTo>
                  <a:lnTo>
                    <a:pt x="179938" y="31930"/>
                  </a:lnTo>
                  <a:lnTo>
                    <a:pt x="169270" y="17603"/>
                  </a:lnTo>
                  <a:lnTo>
                    <a:pt x="144521" y="1973"/>
                  </a:lnTo>
                  <a:lnTo>
                    <a:pt x="125063" y="0"/>
                  </a:lnTo>
                  <a:lnTo>
                    <a:pt x="105886" y="4192"/>
                  </a:lnTo>
                  <a:lnTo>
                    <a:pt x="89564" y="13854"/>
                  </a:lnTo>
                  <a:lnTo>
                    <a:pt x="77631" y="29067"/>
                  </a:lnTo>
                  <a:lnTo>
                    <a:pt x="69598" y="48696"/>
                  </a:lnTo>
                  <a:lnTo>
                    <a:pt x="66028" y="73018"/>
                  </a:lnTo>
                  <a:lnTo>
                    <a:pt x="70680" y="96306"/>
                  </a:lnTo>
                  <a:lnTo>
                    <a:pt x="75196" y="107429"/>
                  </a:lnTo>
                  <a:lnTo>
                    <a:pt x="89572" y="122908"/>
                  </a:lnTo>
                  <a:lnTo>
                    <a:pt x="98319" y="128674"/>
                  </a:lnTo>
                  <a:lnTo>
                    <a:pt x="117397" y="131960"/>
                  </a:lnTo>
                  <a:lnTo>
                    <a:pt x="127398" y="131199"/>
                  </a:lnTo>
                  <a:lnTo>
                    <a:pt x="144749" y="120994"/>
                  </a:lnTo>
                  <a:lnTo>
                    <a:pt x="159089" y="104761"/>
                  </a:lnTo>
                  <a:lnTo>
                    <a:pt x="169362" y="85847"/>
                  </a:lnTo>
                  <a:lnTo>
                    <a:pt x="173740" y="84079"/>
                  </a:lnTo>
                  <a:lnTo>
                    <a:pt x="177827" y="87580"/>
                  </a:lnTo>
                  <a:lnTo>
                    <a:pt x="197549" y="140640"/>
                  </a:lnTo>
                  <a:lnTo>
                    <a:pt x="221993" y="201729"/>
                  </a:lnTo>
                  <a:lnTo>
                    <a:pt x="243762" y="259203"/>
                  </a:lnTo>
                  <a:lnTo>
                    <a:pt x="245599" y="284340"/>
                  </a:lnTo>
                  <a:lnTo>
                    <a:pt x="244451" y="295956"/>
                  </a:lnTo>
                  <a:lnTo>
                    <a:pt x="239007" y="303701"/>
                  </a:lnTo>
                  <a:lnTo>
                    <a:pt x="230698" y="308863"/>
                  </a:lnTo>
                  <a:lnTo>
                    <a:pt x="220479" y="312305"/>
                  </a:lnTo>
                  <a:lnTo>
                    <a:pt x="183741" y="311560"/>
                  </a:lnTo>
                  <a:lnTo>
                    <a:pt x="122169" y="300828"/>
                  </a:lnTo>
                  <a:lnTo>
                    <a:pt x="63733" y="287443"/>
                  </a:lnTo>
                  <a:lnTo>
                    <a:pt x="37685" y="282853"/>
                  </a:lnTo>
                  <a:lnTo>
                    <a:pt x="0" y="287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69326" y="379025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59481"/>
                  </a:lnTo>
                  <a:lnTo>
                    <a:pt x="18669" y="220019"/>
                  </a:lnTo>
                  <a:lnTo>
                    <a:pt x="20585" y="277038"/>
                  </a:lnTo>
                  <a:lnTo>
                    <a:pt x="19573" y="281788"/>
                  </a:lnTo>
                  <a:lnTo>
                    <a:pt x="17728" y="280276"/>
                  </a:lnTo>
                  <a:lnTo>
                    <a:pt x="15328" y="274588"/>
                  </a:lnTo>
                  <a:lnTo>
                    <a:pt x="17540" y="244226"/>
                  </a:lnTo>
                  <a:lnTo>
                    <a:pt x="31193" y="211184"/>
                  </a:lnTo>
                  <a:lnTo>
                    <a:pt x="46619" y="196025"/>
                  </a:lnTo>
                  <a:lnTo>
                    <a:pt x="55646" y="190345"/>
                  </a:lnTo>
                  <a:lnTo>
                    <a:pt x="78154" y="187153"/>
                  </a:lnTo>
                  <a:lnTo>
                    <a:pt x="90707" y="187940"/>
                  </a:lnTo>
                  <a:lnTo>
                    <a:pt x="114014" y="198173"/>
                  </a:lnTo>
                  <a:lnTo>
                    <a:pt x="134901" y="215589"/>
                  </a:lnTo>
                  <a:lnTo>
                    <a:pt x="151983" y="238927"/>
                  </a:lnTo>
                  <a:lnTo>
                    <a:pt x="161135" y="264897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4246" y="421139"/>
              <a:ext cx="9879" cy="263214"/>
            </a:xfrm>
            <a:custGeom>
              <a:avLst/>
              <a:gdLst/>
              <a:ahLst/>
              <a:cxnLst/>
              <a:rect l="0" t="0" r="0" b="0"/>
              <a:pathLst>
                <a:path w="9879" h="263214">
                  <a:moveTo>
                    <a:pt x="9878" y="0"/>
                  </a:moveTo>
                  <a:lnTo>
                    <a:pt x="6759" y="48931"/>
                  </a:lnTo>
                  <a:lnTo>
                    <a:pt x="1545" y="96777"/>
                  </a:lnTo>
                  <a:lnTo>
                    <a:pt x="0" y="147998"/>
                  </a:lnTo>
                  <a:lnTo>
                    <a:pt x="5068" y="206529"/>
                  </a:lnTo>
                  <a:lnTo>
                    <a:pt x="987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79896" y="484310"/>
              <a:ext cx="200043" cy="5591"/>
            </a:xfrm>
            <a:custGeom>
              <a:avLst/>
              <a:gdLst/>
              <a:ahLst/>
              <a:cxnLst/>
              <a:rect l="0" t="0" r="0" b="0"/>
              <a:pathLst>
                <a:path w="200043" h="5591">
                  <a:moveTo>
                    <a:pt x="200042" y="0"/>
                  </a:moveTo>
                  <a:lnTo>
                    <a:pt x="183274" y="5590"/>
                  </a:lnTo>
                  <a:lnTo>
                    <a:pt x="120950" y="2318"/>
                  </a:lnTo>
                  <a:lnTo>
                    <a:pt x="63913" y="687"/>
                  </a:lnTo>
                  <a:lnTo>
                    <a:pt x="14011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216361" y="937036"/>
            <a:ext cx="1289422" cy="367223"/>
            <a:chOff x="1216361" y="937036"/>
            <a:chExt cx="1289422" cy="367223"/>
          </a:xfrm>
        </p:grpSpPr>
        <p:sp>
          <p:nvSpPr>
            <p:cNvPr id="25" name="Freeform 24"/>
            <p:cNvSpPr/>
            <p:nvPr/>
          </p:nvSpPr>
          <p:spPr>
            <a:xfrm>
              <a:off x="1216361" y="991170"/>
              <a:ext cx="247101" cy="313089"/>
            </a:xfrm>
            <a:custGeom>
              <a:avLst/>
              <a:gdLst/>
              <a:ahLst/>
              <a:cxnLst/>
              <a:rect l="0" t="0" r="0" b="0"/>
              <a:pathLst>
                <a:path w="247101" h="313089">
                  <a:moveTo>
                    <a:pt x="68115" y="30094"/>
                  </a:moveTo>
                  <a:lnTo>
                    <a:pt x="64996" y="72785"/>
                  </a:lnTo>
                  <a:lnTo>
                    <a:pt x="48987" y="133332"/>
                  </a:lnTo>
                  <a:lnTo>
                    <a:pt x="23901" y="196663"/>
                  </a:lnTo>
                  <a:lnTo>
                    <a:pt x="13463" y="259277"/>
                  </a:lnTo>
                  <a:lnTo>
                    <a:pt x="0" y="313088"/>
                  </a:lnTo>
                  <a:lnTo>
                    <a:pt x="19337" y="250389"/>
                  </a:lnTo>
                  <a:lnTo>
                    <a:pt x="31920" y="199344"/>
                  </a:lnTo>
                  <a:lnTo>
                    <a:pt x="35619" y="137269"/>
                  </a:lnTo>
                  <a:lnTo>
                    <a:pt x="41939" y="79600"/>
                  </a:lnTo>
                  <a:lnTo>
                    <a:pt x="55622" y="31554"/>
                  </a:lnTo>
                  <a:lnTo>
                    <a:pt x="66852" y="9686"/>
                  </a:lnTo>
                  <a:lnTo>
                    <a:pt x="75462" y="3620"/>
                  </a:lnTo>
                  <a:lnTo>
                    <a:pt x="97507" y="0"/>
                  </a:lnTo>
                  <a:lnTo>
                    <a:pt x="107597" y="3013"/>
                  </a:lnTo>
                  <a:lnTo>
                    <a:pt x="148025" y="37013"/>
                  </a:lnTo>
                  <a:lnTo>
                    <a:pt x="175580" y="89216"/>
                  </a:lnTo>
                  <a:lnTo>
                    <a:pt x="196621" y="148920"/>
                  </a:lnTo>
                  <a:lnTo>
                    <a:pt x="217371" y="205514"/>
                  </a:lnTo>
                  <a:lnTo>
                    <a:pt x="236354" y="261251"/>
                  </a:lnTo>
                  <a:lnTo>
                    <a:pt x="247100" y="293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42362" y="1138541"/>
              <a:ext cx="178986" cy="9066"/>
            </a:xfrm>
            <a:custGeom>
              <a:avLst/>
              <a:gdLst/>
              <a:ahLst/>
              <a:cxnLst/>
              <a:rect l="0" t="0" r="0" b="0"/>
              <a:pathLst>
                <a:path w="178986" h="9066">
                  <a:moveTo>
                    <a:pt x="178985" y="9065"/>
                  </a:moveTo>
                  <a:lnTo>
                    <a:pt x="120368" y="0"/>
                  </a:lnTo>
                  <a:lnTo>
                    <a:pt x="60651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84559" y="107390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74031" y="114760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3665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79357" y="958093"/>
              <a:ext cx="232343" cy="338035"/>
            </a:xfrm>
            <a:custGeom>
              <a:avLst/>
              <a:gdLst/>
              <a:ahLst/>
              <a:cxnLst/>
              <a:rect l="0" t="0" r="0" b="0"/>
              <a:pathLst>
                <a:path w="232343" h="338035">
                  <a:moveTo>
                    <a:pt x="0" y="0"/>
                  </a:moveTo>
                  <a:lnTo>
                    <a:pt x="11453" y="54144"/>
                  </a:lnTo>
                  <a:lnTo>
                    <a:pt x="24749" y="109091"/>
                  </a:lnTo>
                  <a:lnTo>
                    <a:pt x="38641" y="172241"/>
                  </a:lnTo>
                  <a:lnTo>
                    <a:pt x="49530" y="230988"/>
                  </a:lnTo>
                  <a:lnTo>
                    <a:pt x="52028" y="293242"/>
                  </a:lnTo>
                  <a:lnTo>
                    <a:pt x="46871" y="333331"/>
                  </a:lnTo>
                  <a:lnTo>
                    <a:pt x="44116" y="338034"/>
                  </a:lnTo>
                  <a:lnTo>
                    <a:pt x="41109" y="337660"/>
                  </a:lnTo>
                  <a:lnTo>
                    <a:pt x="37934" y="333901"/>
                  </a:lnTo>
                  <a:lnTo>
                    <a:pt x="27878" y="306254"/>
                  </a:lnTo>
                  <a:lnTo>
                    <a:pt x="28667" y="268426"/>
                  </a:lnTo>
                  <a:lnTo>
                    <a:pt x="36310" y="227582"/>
                  </a:lnTo>
                  <a:lnTo>
                    <a:pt x="48893" y="206043"/>
                  </a:lnTo>
                  <a:lnTo>
                    <a:pt x="66184" y="189840"/>
                  </a:lnTo>
                  <a:lnTo>
                    <a:pt x="85567" y="178740"/>
                  </a:lnTo>
                  <a:lnTo>
                    <a:pt x="121800" y="171503"/>
                  </a:lnTo>
                  <a:lnTo>
                    <a:pt x="156582" y="174948"/>
                  </a:lnTo>
                  <a:lnTo>
                    <a:pt x="175267" y="183429"/>
                  </a:lnTo>
                  <a:lnTo>
                    <a:pt x="227900" y="228377"/>
                  </a:lnTo>
                  <a:lnTo>
                    <a:pt x="231482" y="237649"/>
                  </a:lnTo>
                  <a:lnTo>
                    <a:pt x="232342" y="260430"/>
                  </a:lnTo>
                  <a:lnTo>
                    <a:pt x="226250" y="293973"/>
                  </a:lnTo>
                  <a:lnTo>
                    <a:pt x="221023" y="302437"/>
                  </a:lnTo>
                  <a:lnTo>
                    <a:pt x="205857" y="314961"/>
                  </a:lnTo>
                  <a:lnTo>
                    <a:pt x="171999" y="322999"/>
                  </a:lnTo>
                  <a:lnTo>
                    <a:pt x="119806" y="317309"/>
                  </a:lnTo>
                  <a:lnTo>
                    <a:pt x="80727" y="304920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00151" y="937036"/>
              <a:ext cx="205632" cy="349702"/>
            </a:xfrm>
            <a:custGeom>
              <a:avLst/>
              <a:gdLst/>
              <a:ahLst/>
              <a:cxnLst/>
              <a:rect l="0" t="0" r="0" b="0"/>
              <a:pathLst>
                <a:path w="205632" h="349702">
                  <a:moveTo>
                    <a:pt x="5590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2139" y="120510"/>
                  </a:lnTo>
                  <a:lnTo>
                    <a:pt x="16109" y="172317"/>
                  </a:lnTo>
                  <a:lnTo>
                    <a:pt x="24174" y="223542"/>
                  </a:lnTo>
                  <a:lnTo>
                    <a:pt x="37380" y="283366"/>
                  </a:lnTo>
                  <a:lnTo>
                    <a:pt x="45664" y="340243"/>
                  </a:lnTo>
                  <a:lnTo>
                    <a:pt x="44004" y="347321"/>
                  </a:lnTo>
                  <a:lnTo>
                    <a:pt x="40558" y="349701"/>
                  </a:lnTo>
                  <a:lnTo>
                    <a:pt x="35921" y="348947"/>
                  </a:lnTo>
                  <a:lnTo>
                    <a:pt x="32829" y="342596"/>
                  </a:lnTo>
                  <a:lnTo>
                    <a:pt x="27868" y="290375"/>
                  </a:lnTo>
                  <a:lnTo>
                    <a:pt x="32477" y="234913"/>
                  </a:lnTo>
                  <a:lnTo>
                    <a:pt x="41326" y="215150"/>
                  </a:lnTo>
                  <a:lnTo>
                    <a:pt x="46961" y="206604"/>
                  </a:lnTo>
                  <a:lnTo>
                    <a:pt x="62581" y="193989"/>
                  </a:lnTo>
                  <a:lnTo>
                    <a:pt x="82392" y="185653"/>
                  </a:lnTo>
                  <a:lnTo>
                    <a:pt x="106794" y="181948"/>
                  </a:lnTo>
                  <a:lnTo>
                    <a:pt x="130118" y="186541"/>
                  </a:lnTo>
                  <a:lnTo>
                    <a:pt x="159860" y="202280"/>
                  </a:lnTo>
                  <a:lnTo>
                    <a:pt x="174760" y="216244"/>
                  </a:lnTo>
                  <a:lnTo>
                    <a:pt x="197782" y="263960"/>
                  </a:lnTo>
                  <a:lnTo>
                    <a:pt x="204597" y="321167"/>
                  </a:lnTo>
                  <a:lnTo>
                    <a:pt x="20563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242777" y="2531067"/>
            <a:ext cx="217898" cy="359237"/>
          </a:xfrm>
          <a:custGeom>
            <a:avLst/>
            <a:gdLst/>
            <a:ahLst/>
            <a:cxnLst/>
            <a:rect l="0" t="0" r="0" b="0"/>
            <a:pathLst>
              <a:path w="217898" h="359237">
                <a:moveTo>
                  <a:pt x="73699" y="6300"/>
                </a:moveTo>
                <a:lnTo>
                  <a:pt x="58058" y="24281"/>
                </a:lnTo>
                <a:lnTo>
                  <a:pt x="38855" y="70453"/>
                </a:lnTo>
                <a:lnTo>
                  <a:pt x="36432" y="72465"/>
                </a:lnTo>
                <a:lnTo>
                  <a:pt x="34816" y="69128"/>
                </a:lnTo>
                <a:lnTo>
                  <a:pt x="34191" y="54111"/>
                </a:lnTo>
                <a:lnTo>
                  <a:pt x="37813" y="35738"/>
                </a:lnTo>
                <a:lnTo>
                  <a:pt x="49561" y="18994"/>
                </a:lnTo>
                <a:lnTo>
                  <a:pt x="57607" y="11253"/>
                </a:lnTo>
                <a:lnTo>
                  <a:pt x="79025" y="2653"/>
                </a:lnTo>
                <a:lnTo>
                  <a:pt x="104142" y="0"/>
                </a:lnTo>
                <a:lnTo>
                  <a:pt x="130903" y="2720"/>
                </a:lnTo>
                <a:lnTo>
                  <a:pt x="141081" y="7423"/>
                </a:lnTo>
                <a:lnTo>
                  <a:pt x="155509" y="22007"/>
                </a:lnTo>
                <a:lnTo>
                  <a:pt x="162702" y="43307"/>
                </a:lnTo>
                <a:lnTo>
                  <a:pt x="164620" y="55538"/>
                </a:lnTo>
                <a:lnTo>
                  <a:pt x="160512" y="75367"/>
                </a:lnTo>
                <a:lnTo>
                  <a:pt x="138811" y="107161"/>
                </a:lnTo>
                <a:lnTo>
                  <a:pt x="110824" y="134801"/>
                </a:lnTo>
                <a:lnTo>
                  <a:pt x="62514" y="156569"/>
                </a:lnTo>
                <a:lnTo>
                  <a:pt x="58054" y="156782"/>
                </a:lnTo>
                <a:lnTo>
                  <a:pt x="57420" y="154585"/>
                </a:lnTo>
                <a:lnTo>
                  <a:pt x="59337" y="150780"/>
                </a:lnTo>
                <a:lnTo>
                  <a:pt x="70825" y="143433"/>
                </a:lnTo>
                <a:lnTo>
                  <a:pt x="88800" y="137438"/>
                </a:lnTo>
                <a:lnTo>
                  <a:pt x="124057" y="135233"/>
                </a:lnTo>
                <a:lnTo>
                  <a:pt x="178683" y="147484"/>
                </a:lnTo>
                <a:lnTo>
                  <a:pt x="204892" y="163036"/>
                </a:lnTo>
                <a:lnTo>
                  <a:pt x="210294" y="171622"/>
                </a:lnTo>
                <a:lnTo>
                  <a:pt x="217897" y="206063"/>
                </a:lnTo>
                <a:lnTo>
                  <a:pt x="217346" y="256503"/>
                </a:lnTo>
                <a:lnTo>
                  <a:pt x="211242" y="278939"/>
                </a:lnTo>
                <a:lnTo>
                  <a:pt x="200730" y="300608"/>
                </a:lnTo>
                <a:lnTo>
                  <a:pt x="176068" y="326950"/>
                </a:lnTo>
                <a:lnTo>
                  <a:pt x="146535" y="343983"/>
                </a:lnTo>
                <a:lnTo>
                  <a:pt x="86309" y="355575"/>
                </a:lnTo>
                <a:lnTo>
                  <a:pt x="62926" y="359236"/>
                </a:lnTo>
                <a:lnTo>
                  <a:pt x="0" y="35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886470" y="3706048"/>
            <a:ext cx="250608" cy="336877"/>
            <a:chOff x="886470" y="3706048"/>
            <a:chExt cx="250608" cy="336877"/>
          </a:xfrm>
        </p:grpSpPr>
        <p:sp>
          <p:nvSpPr>
            <p:cNvPr id="33" name="Freeform 32"/>
            <p:cNvSpPr/>
            <p:nvPr/>
          </p:nvSpPr>
          <p:spPr>
            <a:xfrm>
              <a:off x="886470" y="3706048"/>
              <a:ext cx="250608" cy="336877"/>
            </a:xfrm>
            <a:custGeom>
              <a:avLst/>
              <a:gdLst/>
              <a:ahLst/>
              <a:cxnLst/>
              <a:rect l="0" t="0" r="0" b="0"/>
              <a:pathLst>
                <a:path w="250608" h="336877">
                  <a:moveTo>
                    <a:pt x="82151" y="42097"/>
                  </a:moveTo>
                  <a:lnTo>
                    <a:pt x="58432" y="86059"/>
                  </a:lnTo>
                  <a:lnTo>
                    <a:pt x="48482" y="148549"/>
                  </a:lnTo>
                  <a:lnTo>
                    <a:pt x="36116" y="203764"/>
                  </a:lnTo>
                  <a:lnTo>
                    <a:pt x="22409" y="260901"/>
                  </a:lnTo>
                  <a:lnTo>
                    <a:pt x="8436" y="321060"/>
                  </a:lnTo>
                  <a:lnTo>
                    <a:pt x="4932" y="333357"/>
                  </a:lnTo>
                  <a:lnTo>
                    <a:pt x="2595" y="336876"/>
                  </a:lnTo>
                  <a:lnTo>
                    <a:pt x="1038" y="334543"/>
                  </a:lnTo>
                  <a:lnTo>
                    <a:pt x="0" y="328308"/>
                  </a:lnTo>
                  <a:lnTo>
                    <a:pt x="7171" y="267381"/>
                  </a:lnTo>
                  <a:lnTo>
                    <a:pt x="19736" y="207984"/>
                  </a:lnTo>
                  <a:lnTo>
                    <a:pt x="33168" y="153893"/>
                  </a:lnTo>
                  <a:lnTo>
                    <a:pt x="39850" y="98148"/>
                  </a:lnTo>
                  <a:lnTo>
                    <a:pt x="51222" y="45197"/>
                  </a:lnTo>
                  <a:lnTo>
                    <a:pt x="59046" y="23587"/>
                  </a:lnTo>
                  <a:lnTo>
                    <a:pt x="70323" y="6184"/>
                  </a:lnTo>
                  <a:lnTo>
                    <a:pt x="78945" y="1778"/>
                  </a:lnTo>
                  <a:lnTo>
                    <a:pt x="101003" y="0"/>
                  </a:lnTo>
                  <a:lnTo>
                    <a:pt x="111097" y="3504"/>
                  </a:lnTo>
                  <a:lnTo>
                    <a:pt x="128551" y="16756"/>
                  </a:lnTo>
                  <a:lnTo>
                    <a:pt x="173158" y="74230"/>
                  </a:lnTo>
                  <a:lnTo>
                    <a:pt x="194191" y="124310"/>
                  </a:lnTo>
                  <a:lnTo>
                    <a:pt x="216543" y="179262"/>
                  </a:lnTo>
                  <a:lnTo>
                    <a:pt x="242309" y="240791"/>
                  </a:lnTo>
                  <a:lnTo>
                    <a:pt x="250607" y="284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58093" y="3890980"/>
              <a:ext cx="147400" cy="15093"/>
            </a:xfrm>
            <a:custGeom>
              <a:avLst/>
              <a:gdLst/>
              <a:ahLst/>
              <a:cxnLst/>
              <a:rect l="0" t="0" r="0" b="0"/>
              <a:pathLst>
                <a:path w="147400" h="15093">
                  <a:moveTo>
                    <a:pt x="147399" y="15092"/>
                  </a:moveTo>
                  <a:lnTo>
                    <a:pt x="103436" y="438"/>
                  </a:lnTo>
                  <a:lnTo>
                    <a:pt x="83406" y="0"/>
                  </a:lnTo>
                  <a:lnTo>
                    <a:pt x="26581" y="11198"/>
                  </a:lnTo>
                  <a:lnTo>
                    <a:pt x="0" y="15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326590" y="3695502"/>
            <a:ext cx="1164745" cy="273742"/>
            <a:chOff x="1326590" y="3695502"/>
            <a:chExt cx="1164745" cy="273742"/>
          </a:xfrm>
        </p:grpSpPr>
        <p:sp>
          <p:nvSpPr>
            <p:cNvPr id="36" name="Freeform 35"/>
            <p:cNvSpPr/>
            <p:nvPr/>
          </p:nvSpPr>
          <p:spPr>
            <a:xfrm>
              <a:off x="1326590" y="380078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47647" y="384290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31917" y="369550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5589" y="238503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40268" y="3727088"/>
              <a:ext cx="187351" cy="233535"/>
            </a:xfrm>
            <a:custGeom>
              <a:avLst/>
              <a:gdLst/>
              <a:ahLst/>
              <a:cxnLst/>
              <a:rect l="0" t="0" r="0" b="0"/>
              <a:pathLst>
                <a:path w="187351" h="233535">
                  <a:moveTo>
                    <a:pt x="70633" y="0"/>
                  </a:moveTo>
                  <a:lnTo>
                    <a:pt x="39351" y="9575"/>
                  </a:lnTo>
                  <a:lnTo>
                    <a:pt x="23195" y="20243"/>
                  </a:lnTo>
                  <a:lnTo>
                    <a:pt x="11335" y="39022"/>
                  </a:lnTo>
                  <a:lnTo>
                    <a:pt x="3334" y="62967"/>
                  </a:lnTo>
                  <a:lnTo>
                    <a:pt x="0" y="101585"/>
                  </a:lnTo>
                  <a:lnTo>
                    <a:pt x="11838" y="163029"/>
                  </a:lnTo>
                  <a:lnTo>
                    <a:pt x="27346" y="192844"/>
                  </a:lnTo>
                  <a:lnTo>
                    <a:pt x="46759" y="216496"/>
                  </a:lnTo>
                  <a:lnTo>
                    <a:pt x="72918" y="232733"/>
                  </a:lnTo>
                  <a:lnTo>
                    <a:pt x="82685" y="233534"/>
                  </a:lnTo>
                  <a:lnTo>
                    <a:pt x="102896" y="228185"/>
                  </a:lnTo>
                  <a:lnTo>
                    <a:pt x="143297" y="205687"/>
                  </a:lnTo>
                  <a:lnTo>
                    <a:pt x="167552" y="183257"/>
                  </a:lnTo>
                  <a:lnTo>
                    <a:pt x="182338" y="160606"/>
                  </a:lnTo>
                  <a:lnTo>
                    <a:pt x="187350" y="134941"/>
                  </a:lnTo>
                  <a:lnTo>
                    <a:pt x="181036" y="80337"/>
                  </a:lnTo>
                  <a:lnTo>
                    <a:pt x="171954" y="58712"/>
                  </a:lnTo>
                  <a:lnTo>
                    <a:pt x="147059" y="25765"/>
                  </a:lnTo>
                  <a:lnTo>
                    <a:pt x="120964" y="9454"/>
                  </a:lnTo>
                  <a:lnTo>
                    <a:pt x="916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16227" y="3790259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56933" y="5589"/>
                  </a:lnTo>
                  <a:lnTo>
                    <a:pt x="42461" y="17692"/>
                  </a:lnTo>
                  <a:lnTo>
                    <a:pt x="24280" y="4423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74114" y="3779730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9575" y="24047"/>
                  </a:lnTo>
                  <a:lnTo>
                    <a:pt x="59898" y="80698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26798" y="3733491"/>
              <a:ext cx="164537" cy="235753"/>
            </a:xfrm>
            <a:custGeom>
              <a:avLst/>
              <a:gdLst/>
              <a:ahLst/>
              <a:cxnLst/>
              <a:rect l="0" t="0" r="0" b="0"/>
              <a:pathLst>
                <a:path w="164537" h="235753">
                  <a:moveTo>
                    <a:pt x="0" y="14654"/>
                  </a:moveTo>
                  <a:lnTo>
                    <a:pt x="43962" y="0"/>
                  </a:lnTo>
                  <a:lnTo>
                    <a:pt x="63992" y="2682"/>
                  </a:lnTo>
                  <a:lnTo>
                    <a:pt x="74247" y="6672"/>
                  </a:lnTo>
                  <a:lnTo>
                    <a:pt x="88760" y="20465"/>
                  </a:lnTo>
                  <a:lnTo>
                    <a:pt x="94268" y="29056"/>
                  </a:lnTo>
                  <a:lnTo>
                    <a:pt x="97269" y="47961"/>
                  </a:lnTo>
                  <a:lnTo>
                    <a:pt x="96431" y="57915"/>
                  </a:lnTo>
                  <a:lnTo>
                    <a:pt x="86142" y="75215"/>
                  </a:lnTo>
                  <a:lnTo>
                    <a:pt x="69871" y="89533"/>
                  </a:lnTo>
                  <a:lnTo>
                    <a:pt x="47998" y="101831"/>
                  </a:lnTo>
                  <a:lnTo>
                    <a:pt x="49546" y="102018"/>
                  </a:lnTo>
                  <a:lnTo>
                    <a:pt x="82836" y="99501"/>
                  </a:lnTo>
                  <a:lnTo>
                    <a:pt x="115401" y="104655"/>
                  </a:lnTo>
                  <a:lnTo>
                    <a:pt x="123727" y="109749"/>
                  </a:lnTo>
                  <a:lnTo>
                    <a:pt x="155228" y="147366"/>
                  </a:lnTo>
                  <a:lnTo>
                    <a:pt x="162577" y="168003"/>
                  </a:lnTo>
                  <a:lnTo>
                    <a:pt x="164536" y="180058"/>
                  </a:lnTo>
                  <a:lnTo>
                    <a:pt x="160474" y="202810"/>
                  </a:lnTo>
                  <a:lnTo>
                    <a:pt x="156116" y="213791"/>
                  </a:lnTo>
                  <a:lnTo>
                    <a:pt x="148531" y="221111"/>
                  </a:lnTo>
                  <a:lnTo>
                    <a:pt x="127625" y="229245"/>
                  </a:lnTo>
                  <a:lnTo>
                    <a:pt x="68654" y="234895"/>
                  </a:lnTo>
                  <a:lnTo>
                    <a:pt x="42113" y="235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89802" y="4269192"/>
            <a:ext cx="1069718" cy="282695"/>
            <a:chOff x="1389802" y="4269192"/>
            <a:chExt cx="1069718" cy="282695"/>
          </a:xfrm>
        </p:grpSpPr>
        <p:sp>
          <p:nvSpPr>
            <p:cNvPr id="44" name="Freeform 43"/>
            <p:cNvSpPr/>
            <p:nvPr/>
          </p:nvSpPr>
          <p:spPr>
            <a:xfrm>
              <a:off x="1389802" y="4269192"/>
              <a:ext cx="168416" cy="276818"/>
            </a:xfrm>
            <a:custGeom>
              <a:avLst/>
              <a:gdLst/>
              <a:ahLst/>
              <a:cxnLst/>
              <a:rect l="0" t="0" r="0" b="0"/>
              <a:pathLst>
                <a:path w="168416" h="276818">
                  <a:moveTo>
                    <a:pt x="31545" y="58020"/>
                  </a:moveTo>
                  <a:lnTo>
                    <a:pt x="16891" y="111047"/>
                  </a:lnTo>
                  <a:lnTo>
                    <a:pt x="12922" y="161258"/>
                  </a:lnTo>
                  <a:lnTo>
                    <a:pt x="15951" y="216236"/>
                  </a:lnTo>
                  <a:lnTo>
                    <a:pt x="10037" y="276817"/>
                  </a:lnTo>
                  <a:lnTo>
                    <a:pt x="7848" y="275244"/>
                  </a:lnTo>
                  <a:lnTo>
                    <a:pt x="5218" y="269517"/>
                  </a:lnTo>
                  <a:lnTo>
                    <a:pt x="998" y="219467"/>
                  </a:lnTo>
                  <a:lnTo>
                    <a:pt x="164" y="163307"/>
                  </a:lnTo>
                  <a:lnTo>
                    <a:pt x="0" y="107153"/>
                  </a:lnTo>
                  <a:lnTo>
                    <a:pt x="11417" y="48416"/>
                  </a:lnTo>
                  <a:lnTo>
                    <a:pt x="30299" y="5560"/>
                  </a:lnTo>
                  <a:lnTo>
                    <a:pt x="36563" y="820"/>
                  </a:lnTo>
                  <a:lnTo>
                    <a:pt x="43079" y="0"/>
                  </a:lnTo>
                  <a:lnTo>
                    <a:pt x="56558" y="5327"/>
                  </a:lnTo>
                  <a:lnTo>
                    <a:pt x="70348" y="15494"/>
                  </a:lnTo>
                  <a:lnTo>
                    <a:pt x="103216" y="69437"/>
                  </a:lnTo>
                  <a:lnTo>
                    <a:pt x="133905" y="124428"/>
                  </a:lnTo>
                  <a:lnTo>
                    <a:pt x="153992" y="183402"/>
                  </a:lnTo>
                  <a:lnTo>
                    <a:pt x="168415" y="226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21347" y="440091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31586"/>
                  </a:moveTo>
                  <a:lnTo>
                    <a:pt x="51410" y="136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68787" y="4348269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89844" y="443249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99732" y="4300134"/>
              <a:ext cx="197861" cy="251753"/>
            </a:xfrm>
            <a:custGeom>
              <a:avLst/>
              <a:gdLst/>
              <a:ahLst/>
              <a:cxnLst/>
              <a:rect l="0" t="0" r="0" b="0"/>
              <a:pathLst>
                <a:path w="197861" h="251753">
                  <a:moveTo>
                    <a:pt x="63853" y="16550"/>
                  </a:moveTo>
                  <a:lnTo>
                    <a:pt x="5290" y="66048"/>
                  </a:lnTo>
                  <a:lnTo>
                    <a:pt x="1414" y="67096"/>
                  </a:lnTo>
                  <a:lnTo>
                    <a:pt x="0" y="64285"/>
                  </a:lnTo>
                  <a:lnTo>
                    <a:pt x="3600" y="43562"/>
                  </a:lnTo>
                  <a:lnTo>
                    <a:pt x="6137" y="34558"/>
                  </a:lnTo>
                  <a:lnTo>
                    <a:pt x="18314" y="18314"/>
                  </a:lnTo>
                  <a:lnTo>
                    <a:pt x="26475" y="10707"/>
                  </a:lnTo>
                  <a:lnTo>
                    <a:pt x="48020" y="2254"/>
                  </a:lnTo>
                  <a:lnTo>
                    <a:pt x="60317" y="0"/>
                  </a:lnTo>
                  <a:lnTo>
                    <a:pt x="83338" y="3735"/>
                  </a:lnTo>
                  <a:lnTo>
                    <a:pt x="94391" y="8007"/>
                  </a:lnTo>
                  <a:lnTo>
                    <a:pt x="109791" y="22111"/>
                  </a:lnTo>
                  <a:lnTo>
                    <a:pt x="115535" y="30786"/>
                  </a:lnTo>
                  <a:lnTo>
                    <a:pt x="118798" y="49783"/>
                  </a:lnTo>
                  <a:lnTo>
                    <a:pt x="118031" y="59762"/>
                  </a:lnTo>
                  <a:lnTo>
                    <a:pt x="110939" y="77089"/>
                  </a:lnTo>
                  <a:lnTo>
                    <a:pt x="105772" y="84985"/>
                  </a:lnTo>
                  <a:lnTo>
                    <a:pt x="90672" y="96879"/>
                  </a:lnTo>
                  <a:lnTo>
                    <a:pt x="81733" y="101688"/>
                  </a:lnTo>
                  <a:lnTo>
                    <a:pt x="80452" y="104894"/>
                  </a:lnTo>
                  <a:lnTo>
                    <a:pt x="84278" y="107031"/>
                  </a:lnTo>
                  <a:lnTo>
                    <a:pt x="128327" y="120319"/>
                  </a:lnTo>
                  <a:lnTo>
                    <a:pt x="174249" y="150635"/>
                  </a:lnTo>
                  <a:lnTo>
                    <a:pt x="191060" y="176772"/>
                  </a:lnTo>
                  <a:lnTo>
                    <a:pt x="197860" y="212332"/>
                  </a:lnTo>
                  <a:lnTo>
                    <a:pt x="195305" y="221940"/>
                  </a:lnTo>
                  <a:lnTo>
                    <a:pt x="190092" y="229516"/>
                  </a:lnTo>
                  <a:lnTo>
                    <a:pt x="174942" y="241053"/>
                  </a:lnTo>
                  <a:lnTo>
                    <a:pt x="156510" y="250080"/>
                  </a:lnTo>
                  <a:lnTo>
                    <a:pt x="136619" y="251752"/>
                  </a:lnTo>
                  <a:lnTo>
                    <a:pt x="95254" y="243294"/>
                  </a:lnTo>
                  <a:lnTo>
                    <a:pt x="63798" y="228143"/>
                  </a:lnTo>
                  <a:lnTo>
                    <a:pt x="49011" y="215486"/>
                  </a:lnTo>
                  <a:lnTo>
                    <a:pt x="32268" y="195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46316" y="4324124"/>
              <a:ext cx="213204" cy="217588"/>
            </a:xfrm>
            <a:custGeom>
              <a:avLst/>
              <a:gdLst/>
              <a:ahLst/>
              <a:cxnLst/>
              <a:rect l="0" t="0" r="0" b="0"/>
              <a:pathLst>
                <a:path w="213204" h="217588">
                  <a:moveTo>
                    <a:pt x="59425" y="13617"/>
                  </a:moveTo>
                  <a:lnTo>
                    <a:pt x="42657" y="8027"/>
                  </a:lnTo>
                  <a:lnTo>
                    <a:pt x="36548" y="9890"/>
                  </a:lnTo>
                  <a:lnTo>
                    <a:pt x="31305" y="14642"/>
                  </a:lnTo>
                  <a:lnTo>
                    <a:pt x="8896" y="53073"/>
                  </a:lnTo>
                  <a:lnTo>
                    <a:pt x="0" y="92118"/>
                  </a:lnTo>
                  <a:lnTo>
                    <a:pt x="5399" y="138828"/>
                  </a:lnTo>
                  <a:lnTo>
                    <a:pt x="15601" y="170039"/>
                  </a:lnTo>
                  <a:lnTo>
                    <a:pt x="26689" y="186863"/>
                  </a:lnTo>
                  <a:lnTo>
                    <a:pt x="42536" y="199019"/>
                  </a:lnTo>
                  <a:lnTo>
                    <a:pt x="81305" y="216356"/>
                  </a:lnTo>
                  <a:lnTo>
                    <a:pt x="101904" y="217587"/>
                  </a:lnTo>
                  <a:lnTo>
                    <a:pt x="149314" y="208845"/>
                  </a:lnTo>
                  <a:lnTo>
                    <a:pt x="178735" y="193644"/>
                  </a:lnTo>
                  <a:lnTo>
                    <a:pt x="202270" y="174323"/>
                  </a:lnTo>
                  <a:lnTo>
                    <a:pt x="210649" y="154452"/>
                  </a:lnTo>
                  <a:lnTo>
                    <a:pt x="213203" y="131192"/>
                  </a:lnTo>
                  <a:lnTo>
                    <a:pt x="202306" y="77020"/>
                  </a:lnTo>
                  <a:lnTo>
                    <a:pt x="186898" y="45271"/>
                  </a:lnTo>
                  <a:lnTo>
                    <a:pt x="161925" y="19226"/>
                  </a:lnTo>
                  <a:lnTo>
                    <a:pt x="126710" y="2280"/>
                  </a:lnTo>
                  <a:lnTo>
                    <a:pt x="103367" y="0"/>
                  </a:lnTo>
                  <a:lnTo>
                    <a:pt x="59425" y="3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58093" y="3179606"/>
            <a:ext cx="1337120" cy="370781"/>
            <a:chOff x="958093" y="3179606"/>
            <a:chExt cx="1337120" cy="370781"/>
          </a:xfrm>
        </p:grpSpPr>
        <p:sp>
          <p:nvSpPr>
            <p:cNvPr id="51" name="Freeform 50"/>
            <p:cNvSpPr/>
            <p:nvPr/>
          </p:nvSpPr>
          <p:spPr>
            <a:xfrm>
              <a:off x="958093" y="3191642"/>
              <a:ext cx="221099" cy="335405"/>
            </a:xfrm>
            <a:custGeom>
              <a:avLst/>
              <a:gdLst/>
              <a:ahLst/>
              <a:cxnLst/>
              <a:rect l="0" t="0" r="0" b="0"/>
              <a:pathLst>
                <a:path w="221099" h="335405">
                  <a:moveTo>
                    <a:pt x="0" y="314347"/>
                  </a:moveTo>
                  <a:lnTo>
                    <a:pt x="17958" y="260472"/>
                  </a:lnTo>
                  <a:lnTo>
                    <a:pt x="28547" y="216228"/>
                  </a:lnTo>
                  <a:lnTo>
                    <a:pt x="39591" y="155024"/>
                  </a:lnTo>
                  <a:lnTo>
                    <a:pt x="49718" y="94706"/>
                  </a:lnTo>
                  <a:lnTo>
                    <a:pt x="60663" y="31656"/>
                  </a:lnTo>
                  <a:lnTo>
                    <a:pt x="67125" y="9723"/>
                  </a:lnTo>
                  <a:lnTo>
                    <a:pt x="72826" y="3639"/>
                  </a:lnTo>
                  <a:lnTo>
                    <a:pt x="80136" y="754"/>
                  </a:lnTo>
                  <a:lnTo>
                    <a:pt x="88519" y="0"/>
                  </a:lnTo>
                  <a:lnTo>
                    <a:pt x="96447" y="3007"/>
                  </a:lnTo>
                  <a:lnTo>
                    <a:pt x="111496" y="15707"/>
                  </a:lnTo>
                  <a:lnTo>
                    <a:pt x="140220" y="54795"/>
                  </a:lnTo>
                  <a:lnTo>
                    <a:pt x="165305" y="113295"/>
                  </a:lnTo>
                  <a:lnTo>
                    <a:pt x="181871" y="164669"/>
                  </a:lnTo>
                  <a:lnTo>
                    <a:pt x="202475" y="224253"/>
                  </a:lnTo>
                  <a:lnTo>
                    <a:pt x="212090" y="279177"/>
                  </a:lnTo>
                  <a:lnTo>
                    <a:pt x="221098" y="335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52849" y="3400704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79233" y="3295419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00290" y="3369119"/>
              <a:ext cx="94757" cy="52643"/>
            </a:xfrm>
            <a:custGeom>
              <a:avLst/>
              <a:gdLst/>
              <a:ahLst/>
              <a:cxnLst/>
              <a:rect l="0" t="0" r="0" b="0"/>
              <a:pathLst>
                <a:path w="94757" h="52643">
                  <a:moveTo>
                    <a:pt x="94756" y="0"/>
                  </a:moveTo>
                  <a:lnTo>
                    <a:pt x="76775" y="15641"/>
                  </a:lnTo>
                  <a:lnTo>
                    <a:pt x="16331" y="420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16145" y="3190134"/>
              <a:ext cx="192539" cy="355226"/>
            </a:xfrm>
            <a:custGeom>
              <a:avLst/>
              <a:gdLst/>
              <a:ahLst/>
              <a:cxnLst/>
              <a:rect l="0" t="0" r="0" b="0"/>
              <a:pathLst>
                <a:path w="192539" h="355226">
                  <a:moveTo>
                    <a:pt x="0" y="0"/>
                  </a:moveTo>
                  <a:lnTo>
                    <a:pt x="11452" y="48931"/>
                  </a:lnTo>
                  <a:lnTo>
                    <a:pt x="18211" y="96776"/>
                  </a:lnTo>
                  <a:lnTo>
                    <a:pt x="26084" y="159757"/>
                  </a:lnTo>
                  <a:lnTo>
                    <a:pt x="35544" y="208643"/>
                  </a:lnTo>
                  <a:lnTo>
                    <a:pt x="40167" y="260172"/>
                  </a:lnTo>
                  <a:lnTo>
                    <a:pt x="47126" y="301306"/>
                  </a:lnTo>
                  <a:lnTo>
                    <a:pt x="45455" y="308495"/>
                  </a:lnTo>
                  <a:lnTo>
                    <a:pt x="40832" y="312118"/>
                  </a:lnTo>
                  <a:lnTo>
                    <a:pt x="34240" y="313364"/>
                  </a:lnTo>
                  <a:lnTo>
                    <a:pt x="28676" y="310685"/>
                  </a:lnTo>
                  <a:lnTo>
                    <a:pt x="19374" y="298350"/>
                  </a:lnTo>
                  <a:lnTo>
                    <a:pt x="13149" y="266085"/>
                  </a:lnTo>
                  <a:lnTo>
                    <a:pt x="17932" y="246552"/>
                  </a:lnTo>
                  <a:lnTo>
                    <a:pt x="40067" y="214948"/>
                  </a:lnTo>
                  <a:lnTo>
                    <a:pt x="59531" y="206667"/>
                  </a:lnTo>
                  <a:lnTo>
                    <a:pt x="83780" y="204156"/>
                  </a:lnTo>
                  <a:lnTo>
                    <a:pt x="145722" y="215084"/>
                  </a:lnTo>
                  <a:lnTo>
                    <a:pt x="172898" y="230495"/>
                  </a:lnTo>
                  <a:lnTo>
                    <a:pt x="185248" y="246332"/>
                  </a:lnTo>
                  <a:lnTo>
                    <a:pt x="190179" y="255468"/>
                  </a:lnTo>
                  <a:lnTo>
                    <a:pt x="192538" y="274979"/>
                  </a:lnTo>
                  <a:lnTo>
                    <a:pt x="188518" y="294178"/>
                  </a:lnTo>
                  <a:lnTo>
                    <a:pt x="178932" y="310510"/>
                  </a:lnTo>
                  <a:lnTo>
                    <a:pt x="154792" y="332859"/>
                  </a:lnTo>
                  <a:lnTo>
                    <a:pt x="125413" y="348709"/>
                  </a:lnTo>
                  <a:lnTo>
                    <a:pt x="88892" y="355225"/>
                  </a:lnTo>
                  <a:lnTo>
                    <a:pt x="68363" y="35051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53057" y="3179606"/>
              <a:ext cx="242156" cy="370781"/>
            </a:xfrm>
            <a:custGeom>
              <a:avLst/>
              <a:gdLst/>
              <a:ahLst/>
              <a:cxnLst/>
              <a:rect l="0" t="0" r="0" b="0"/>
              <a:pathLst>
                <a:path w="242156" h="370781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6" y="168552"/>
                  </a:lnTo>
                  <a:lnTo>
                    <a:pt x="45639" y="230216"/>
                  </a:lnTo>
                  <a:lnTo>
                    <a:pt x="59664" y="290316"/>
                  </a:lnTo>
                  <a:lnTo>
                    <a:pt x="70580" y="347248"/>
                  </a:lnTo>
                  <a:lnTo>
                    <a:pt x="71620" y="361350"/>
                  </a:lnTo>
                  <a:lnTo>
                    <a:pt x="69973" y="368412"/>
                  </a:lnTo>
                  <a:lnTo>
                    <a:pt x="66536" y="370780"/>
                  </a:lnTo>
                  <a:lnTo>
                    <a:pt x="61905" y="370019"/>
                  </a:lnTo>
                  <a:lnTo>
                    <a:pt x="57647" y="366002"/>
                  </a:lnTo>
                  <a:lnTo>
                    <a:pt x="49797" y="352181"/>
                  </a:lnTo>
                  <a:lnTo>
                    <a:pt x="44390" y="319079"/>
                  </a:lnTo>
                  <a:lnTo>
                    <a:pt x="48377" y="279635"/>
                  </a:lnTo>
                  <a:lnTo>
                    <a:pt x="56986" y="258423"/>
                  </a:lnTo>
                  <a:lnTo>
                    <a:pt x="62557" y="249491"/>
                  </a:lnTo>
                  <a:lnTo>
                    <a:pt x="78106" y="236447"/>
                  </a:lnTo>
                  <a:lnTo>
                    <a:pt x="87165" y="231331"/>
                  </a:lnTo>
                  <a:lnTo>
                    <a:pt x="106590" y="228766"/>
                  </a:lnTo>
                  <a:lnTo>
                    <a:pt x="147656" y="236651"/>
                  </a:lnTo>
                  <a:lnTo>
                    <a:pt x="173471" y="251703"/>
                  </a:lnTo>
                  <a:lnTo>
                    <a:pt x="210306" y="287722"/>
                  </a:lnTo>
                  <a:lnTo>
                    <a:pt x="228429" y="316878"/>
                  </a:lnTo>
                  <a:lnTo>
                    <a:pt x="238088" y="344624"/>
                  </a:lnTo>
                  <a:lnTo>
                    <a:pt x="24215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258659" y="3495461"/>
            <a:ext cx="366673" cy="307509"/>
            <a:chOff x="5258659" y="3495461"/>
            <a:chExt cx="366673" cy="307509"/>
          </a:xfrm>
        </p:grpSpPr>
        <p:sp>
          <p:nvSpPr>
            <p:cNvPr id="58" name="Freeform 57"/>
            <p:cNvSpPr/>
            <p:nvPr/>
          </p:nvSpPr>
          <p:spPr>
            <a:xfrm>
              <a:off x="5258659" y="3495461"/>
              <a:ext cx="26648" cy="242156"/>
            </a:xfrm>
            <a:custGeom>
              <a:avLst/>
              <a:gdLst/>
              <a:ahLst/>
              <a:cxnLst/>
              <a:rect l="0" t="0" r="0" b="0"/>
              <a:pathLst>
                <a:path w="26648" h="242156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4168"/>
                  </a:lnTo>
                  <a:lnTo>
                    <a:pt x="16906" y="156078"/>
                  </a:lnTo>
                  <a:lnTo>
                    <a:pt x="24723" y="213714"/>
                  </a:lnTo>
                  <a:lnTo>
                    <a:pt x="2664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61835" y="3495461"/>
              <a:ext cx="263497" cy="307509"/>
            </a:xfrm>
            <a:custGeom>
              <a:avLst/>
              <a:gdLst/>
              <a:ahLst/>
              <a:cxnLst/>
              <a:rect l="0" t="0" r="0" b="0"/>
              <a:pathLst>
                <a:path w="263497" h="307509">
                  <a:moveTo>
                    <a:pt x="91926" y="0"/>
                  </a:moveTo>
                  <a:lnTo>
                    <a:pt x="47964" y="20243"/>
                  </a:lnTo>
                  <a:lnTo>
                    <a:pt x="23268" y="44992"/>
                  </a:lnTo>
                  <a:lnTo>
                    <a:pt x="6722" y="80141"/>
                  </a:lnTo>
                  <a:lnTo>
                    <a:pt x="0" y="120191"/>
                  </a:lnTo>
                  <a:lnTo>
                    <a:pt x="6135" y="181712"/>
                  </a:lnTo>
                  <a:lnTo>
                    <a:pt x="21731" y="230086"/>
                  </a:lnTo>
                  <a:lnTo>
                    <a:pt x="46995" y="267847"/>
                  </a:lnTo>
                  <a:lnTo>
                    <a:pt x="73154" y="290582"/>
                  </a:lnTo>
                  <a:lnTo>
                    <a:pt x="108721" y="306547"/>
                  </a:lnTo>
                  <a:lnTo>
                    <a:pt x="154484" y="307508"/>
                  </a:lnTo>
                  <a:lnTo>
                    <a:pt x="193910" y="294794"/>
                  </a:lnTo>
                  <a:lnTo>
                    <a:pt x="222229" y="270620"/>
                  </a:lnTo>
                  <a:lnTo>
                    <a:pt x="256860" y="212354"/>
                  </a:lnTo>
                  <a:lnTo>
                    <a:pt x="263496" y="190306"/>
                  </a:lnTo>
                  <a:lnTo>
                    <a:pt x="255434" y="131385"/>
                  </a:lnTo>
                  <a:lnTo>
                    <a:pt x="241381" y="86394"/>
                  </a:lnTo>
                  <a:lnTo>
                    <a:pt x="222647" y="61343"/>
                  </a:lnTo>
                  <a:lnTo>
                    <a:pt x="195389" y="40272"/>
                  </a:lnTo>
                  <a:lnTo>
                    <a:pt x="163916" y="27270"/>
                  </a:lnTo>
                  <a:lnTo>
                    <a:pt x="127815" y="24067"/>
                  </a:lnTo>
                  <a:lnTo>
                    <a:pt x="9192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368911" y="1410818"/>
            <a:ext cx="3558634" cy="968623"/>
          </a:xfrm>
          <a:custGeom>
            <a:avLst/>
            <a:gdLst/>
            <a:ahLst/>
            <a:cxnLst/>
            <a:rect l="0" t="0" r="0" b="0"/>
            <a:pathLst>
              <a:path w="3558634" h="968623">
                <a:moveTo>
                  <a:pt x="0" y="968622"/>
                </a:moveTo>
                <a:lnTo>
                  <a:pt x="800930" y="0"/>
                </a:lnTo>
                <a:lnTo>
                  <a:pt x="3558633" y="0"/>
                </a:lnTo>
                <a:lnTo>
                  <a:pt x="2757703" y="96862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187038" y="845443"/>
            <a:ext cx="171761" cy="386006"/>
          </a:xfrm>
          <a:custGeom>
            <a:avLst/>
            <a:gdLst/>
            <a:ahLst/>
            <a:cxnLst/>
            <a:rect l="0" t="0" r="0" b="0"/>
            <a:pathLst>
              <a:path w="171761" h="386006">
                <a:moveTo>
                  <a:pt x="171760" y="112650"/>
                </a:moveTo>
                <a:lnTo>
                  <a:pt x="122261" y="167737"/>
                </a:lnTo>
                <a:lnTo>
                  <a:pt x="73472" y="228412"/>
                </a:lnTo>
                <a:lnTo>
                  <a:pt x="48533" y="262465"/>
                </a:lnTo>
                <a:lnTo>
                  <a:pt x="31995" y="308229"/>
                </a:lnTo>
                <a:lnTo>
                  <a:pt x="32212" y="348544"/>
                </a:lnTo>
                <a:lnTo>
                  <a:pt x="39938" y="369960"/>
                </a:lnTo>
                <a:lnTo>
                  <a:pt x="45274" y="378946"/>
                </a:lnTo>
                <a:lnTo>
                  <a:pt x="54681" y="383768"/>
                </a:lnTo>
                <a:lnTo>
                  <a:pt x="80730" y="386005"/>
                </a:lnTo>
                <a:lnTo>
                  <a:pt x="117102" y="380687"/>
                </a:lnTo>
                <a:lnTo>
                  <a:pt x="136159" y="368648"/>
                </a:lnTo>
                <a:lnTo>
                  <a:pt x="151258" y="351599"/>
                </a:lnTo>
                <a:lnTo>
                  <a:pt x="161868" y="332323"/>
                </a:lnTo>
                <a:lnTo>
                  <a:pt x="164244" y="308938"/>
                </a:lnTo>
                <a:lnTo>
                  <a:pt x="156237" y="255798"/>
                </a:lnTo>
                <a:lnTo>
                  <a:pt x="141164" y="225384"/>
                </a:lnTo>
                <a:lnTo>
                  <a:pt x="83680" y="172542"/>
                </a:lnTo>
                <a:lnTo>
                  <a:pt x="25059" y="123192"/>
                </a:lnTo>
                <a:lnTo>
                  <a:pt x="11803" y="107977"/>
                </a:lnTo>
                <a:lnTo>
                  <a:pt x="2012" y="89516"/>
                </a:lnTo>
                <a:lnTo>
                  <a:pt x="0" y="66493"/>
                </a:lnTo>
                <a:lnTo>
                  <a:pt x="4175" y="43003"/>
                </a:lnTo>
                <a:lnTo>
                  <a:pt x="13830" y="24764"/>
                </a:lnTo>
                <a:lnTo>
                  <a:pt x="29039" y="11978"/>
                </a:lnTo>
                <a:lnTo>
                  <a:pt x="48667" y="3566"/>
                </a:lnTo>
                <a:lnTo>
                  <a:pt x="84855" y="0"/>
                </a:lnTo>
                <a:lnTo>
                  <a:pt x="107399" y="3312"/>
                </a:lnTo>
                <a:lnTo>
                  <a:pt x="125997" y="11803"/>
                </a:lnTo>
                <a:lnTo>
                  <a:pt x="157001" y="36317"/>
                </a:lnTo>
                <a:lnTo>
                  <a:pt x="165200" y="56107"/>
                </a:lnTo>
                <a:lnTo>
                  <a:pt x="171760" y="1021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051977" y="1661519"/>
            <a:ext cx="698133" cy="311060"/>
            <a:chOff x="2051977" y="1661519"/>
            <a:chExt cx="698133" cy="311060"/>
          </a:xfrm>
        </p:grpSpPr>
        <p:sp>
          <p:nvSpPr>
            <p:cNvPr id="4" name="Freeform 3"/>
            <p:cNvSpPr/>
            <p:nvPr/>
          </p:nvSpPr>
          <p:spPr>
            <a:xfrm>
              <a:off x="2051977" y="1705616"/>
              <a:ext cx="278049" cy="266963"/>
            </a:xfrm>
            <a:custGeom>
              <a:avLst/>
              <a:gdLst/>
              <a:ahLst/>
              <a:cxnLst/>
              <a:rect l="0" t="0" r="0" b="0"/>
              <a:pathLst>
                <a:path w="278049" h="266963">
                  <a:moveTo>
                    <a:pt x="148478" y="0"/>
                  </a:moveTo>
                  <a:lnTo>
                    <a:pt x="93434" y="16788"/>
                  </a:lnTo>
                  <a:lnTo>
                    <a:pt x="42026" y="20214"/>
                  </a:lnTo>
                  <a:lnTo>
                    <a:pt x="28377" y="20495"/>
                  </a:lnTo>
                  <a:lnTo>
                    <a:pt x="18108" y="24192"/>
                  </a:lnTo>
                  <a:lnTo>
                    <a:pt x="3578" y="37658"/>
                  </a:lnTo>
                  <a:lnTo>
                    <a:pt x="406" y="46162"/>
                  </a:lnTo>
                  <a:lnTo>
                    <a:pt x="0" y="64970"/>
                  </a:lnTo>
                  <a:lnTo>
                    <a:pt x="6839" y="81908"/>
                  </a:lnTo>
                  <a:lnTo>
                    <a:pt x="44960" y="138815"/>
                  </a:lnTo>
                  <a:lnTo>
                    <a:pt x="51390" y="144016"/>
                  </a:lnTo>
                  <a:lnTo>
                    <a:pt x="59187" y="146313"/>
                  </a:lnTo>
                  <a:lnTo>
                    <a:pt x="67894" y="146675"/>
                  </a:lnTo>
                  <a:lnTo>
                    <a:pt x="74868" y="143407"/>
                  </a:lnTo>
                  <a:lnTo>
                    <a:pt x="100706" y="119185"/>
                  </a:lnTo>
                  <a:lnTo>
                    <a:pt x="138912" y="102442"/>
                  </a:lnTo>
                  <a:lnTo>
                    <a:pt x="159435" y="101292"/>
                  </a:lnTo>
                  <a:lnTo>
                    <a:pt x="206795" y="110085"/>
                  </a:lnTo>
                  <a:lnTo>
                    <a:pt x="236207" y="125295"/>
                  </a:lnTo>
                  <a:lnTo>
                    <a:pt x="259740" y="144619"/>
                  </a:lnTo>
                  <a:lnTo>
                    <a:pt x="275941" y="170752"/>
                  </a:lnTo>
                  <a:lnTo>
                    <a:pt x="278048" y="190534"/>
                  </a:lnTo>
                  <a:lnTo>
                    <a:pt x="273915" y="211024"/>
                  </a:lnTo>
                  <a:lnTo>
                    <a:pt x="264280" y="231829"/>
                  </a:lnTo>
                  <a:lnTo>
                    <a:pt x="249079" y="246535"/>
                  </a:lnTo>
                  <a:lnTo>
                    <a:pt x="210724" y="265507"/>
                  </a:lnTo>
                  <a:lnTo>
                    <a:pt x="190181" y="266962"/>
                  </a:lnTo>
                  <a:lnTo>
                    <a:pt x="15900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74197" y="1768787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14572" y="42692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21554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47896" y="1661519"/>
              <a:ext cx="126343" cy="106921"/>
            </a:xfrm>
            <a:custGeom>
              <a:avLst/>
              <a:gdLst/>
              <a:ahLst/>
              <a:cxnLst/>
              <a:rect l="0" t="0" r="0" b="0"/>
              <a:pathLst>
                <a:path w="126343" h="106921">
                  <a:moveTo>
                    <a:pt x="0" y="75683"/>
                  </a:moveTo>
                  <a:lnTo>
                    <a:pt x="31237" y="106920"/>
                  </a:lnTo>
                  <a:lnTo>
                    <a:pt x="27141" y="102824"/>
                  </a:lnTo>
                  <a:lnTo>
                    <a:pt x="6937" y="53311"/>
                  </a:lnTo>
                  <a:lnTo>
                    <a:pt x="6203" y="32984"/>
                  </a:lnTo>
                  <a:lnTo>
                    <a:pt x="7645" y="22651"/>
                  </a:lnTo>
                  <a:lnTo>
                    <a:pt x="12115" y="14592"/>
                  </a:lnTo>
                  <a:lnTo>
                    <a:pt x="26442" y="2518"/>
                  </a:lnTo>
                  <a:lnTo>
                    <a:pt x="35175" y="0"/>
                  </a:lnTo>
                  <a:lnTo>
                    <a:pt x="54238" y="322"/>
                  </a:lnTo>
                  <a:lnTo>
                    <a:pt x="71289" y="7484"/>
                  </a:lnTo>
                  <a:lnTo>
                    <a:pt x="101299" y="31146"/>
                  </a:lnTo>
                  <a:lnTo>
                    <a:pt x="126342" y="75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37409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600953" y="1042321"/>
            <a:ext cx="318027" cy="181157"/>
            <a:chOff x="4600953" y="1042321"/>
            <a:chExt cx="318027" cy="181157"/>
          </a:xfrm>
        </p:grpSpPr>
        <p:sp>
          <p:nvSpPr>
            <p:cNvPr id="10" name="Freeform 9"/>
            <p:cNvSpPr/>
            <p:nvPr/>
          </p:nvSpPr>
          <p:spPr>
            <a:xfrm>
              <a:off x="4600953" y="1147606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0953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95709" y="1104546"/>
              <a:ext cx="105286" cy="116760"/>
            </a:xfrm>
            <a:custGeom>
              <a:avLst/>
              <a:gdLst/>
              <a:ahLst/>
              <a:cxnLst/>
              <a:rect l="0" t="0" r="0" b="0"/>
              <a:pathLst>
                <a:path w="105286" h="116760">
                  <a:moveTo>
                    <a:pt x="0" y="53588"/>
                  </a:moveTo>
                  <a:lnTo>
                    <a:pt x="6066" y="79021"/>
                  </a:lnTo>
                  <a:lnTo>
                    <a:pt x="3476" y="73081"/>
                  </a:lnTo>
                  <a:lnTo>
                    <a:pt x="6620" y="50005"/>
                  </a:lnTo>
                  <a:lnTo>
                    <a:pt x="14960" y="20941"/>
                  </a:lnTo>
                  <a:lnTo>
                    <a:pt x="20502" y="13106"/>
                  </a:lnTo>
                  <a:lnTo>
                    <a:pt x="36018" y="1281"/>
                  </a:lnTo>
                  <a:lnTo>
                    <a:pt x="43900" y="0"/>
                  </a:lnTo>
                  <a:lnTo>
                    <a:pt x="51493" y="1485"/>
                  </a:lnTo>
                  <a:lnTo>
                    <a:pt x="73359" y="14754"/>
                  </a:lnTo>
                  <a:lnTo>
                    <a:pt x="86417" y="28140"/>
                  </a:lnTo>
                  <a:lnTo>
                    <a:pt x="96119" y="45787"/>
                  </a:lnTo>
                  <a:lnTo>
                    <a:pt x="104078" y="98156"/>
                  </a:lnTo>
                  <a:lnTo>
                    <a:pt x="105285" y="116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06279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612622" y="1707152"/>
            <a:ext cx="1283752" cy="452876"/>
            <a:chOff x="6612622" y="1707152"/>
            <a:chExt cx="1283752" cy="452876"/>
          </a:xfrm>
        </p:grpSpPr>
        <p:sp>
          <p:nvSpPr>
            <p:cNvPr id="15" name="Freeform 14"/>
            <p:cNvSpPr/>
            <p:nvPr/>
          </p:nvSpPr>
          <p:spPr>
            <a:xfrm>
              <a:off x="6612622" y="1707152"/>
              <a:ext cx="220374" cy="366963"/>
            </a:xfrm>
            <a:custGeom>
              <a:avLst/>
              <a:gdLst/>
              <a:ahLst/>
              <a:cxnLst/>
              <a:rect l="0" t="0" r="0" b="0"/>
              <a:pathLst>
                <a:path w="220374" h="366963">
                  <a:moveTo>
                    <a:pt x="51916" y="19521"/>
                  </a:moveTo>
                  <a:lnTo>
                    <a:pt x="35128" y="81801"/>
                  </a:lnTo>
                  <a:lnTo>
                    <a:pt x="28583" y="135852"/>
                  </a:lnTo>
                  <a:lnTo>
                    <a:pt x="16371" y="197178"/>
                  </a:lnTo>
                  <a:lnTo>
                    <a:pt x="11749" y="248285"/>
                  </a:lnTo>
                  <a:lnTo>
                    <a:pt x="4790" y="300473"/>
                  </a:lnTo>
                  <a:lnTo>
                    <a:pt x="363" y="359980"/>
                  </a:lnTo>
                  <a:lnTo>
                    <a:pt x="0" y="359968"/>
                  </a:lnTo>
                  <a:lnTo>
                    <a:pt x="766" y="347476"/>
                  </a:lnTo>
                  <a:lnTo>
                    <a:pt x="7671" y="298208"/>
                  </a:lnTo>
                  <a:lnTo>
                    <a:pt x="12291" y="249494"/>
                  </a:lnTo>
                  <a:lnTo>
                    <a:pt x="21068" y="198016"/>
                  </a:lnTo>
                  <a:lnTo>
                    <a:pt x="27958" y="145718"/>
                  </a:lnTo>
                  <a:lnTo>
                    <a:pt x="30000" y="96297"/>
                  </a:lnTo>
                  <a:lnTo>
                    <a:pt x="36279" y="43265"/>
                  </a:lnTo>
                  <a:lnTo>
                    <a:pt x="45463" y="9789"/>
                  </a:lnTo>
                  <a:lnTo>
                    <a:pt x="51123" y="3674"/>
                  </a:lnTo>
                  <a:lnTo>
                    <a:pt x="58407" y="768"/>
                  </a:lnTo>
                  <a:lnTo>
                    <a:pt x="66772" y="0"/>
                  </a:lnTo>
                  <a:lnTo>
                    <a:pt x="74688" y="4167"/>
                  </a:lnTo>
                  <a:lnTo>
                    <a:pt x="89723" y="21276"/>
                  </a:lnTo>
                  <a:lnTo>
                    <a:pt x="118440" y="76453"/>
                  </a:lnTo>
                  <a:lnTo>
                    <a:pt x="148082" y="134513"/>
                  </a:lnTo>
                  <a:lnTo>
                    <a:pt x="163806" y="191758"/>
                  </a:lnTo>
                  <a:lnTo>
                    <a:pt x="181296" y="245526"/>
                  </a:lnTo>
                  <a:lnTo>
                    <a:pt x="201345" y="306190"/>
                  </a:lnTo>
                  <a:lnTo>
                    <a:pt x="220373" y="366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22425" y="192671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42114"/>
                  </a:moveTo>
                  <a:lnTo>
                    <a:pt x="104052" y="14602"/>
                  </a:lnTo>
                  <a:lnTo>
                    <a:pt x="59807" y="3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59337" y="185301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0"/>
                  </a:lnTo>
                  <a:lnTo>
                    <a:pt x="1879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69865" y="194777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215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06777" y="1726673"/>
              <a:ext cx="245187" cy="397373"/>
            </a:xfrm>
            <a:custGeom>
              <a:avLst/>
              <a:gdLst/>
              <a:ahLst/>
              <a:cxnLst/>
              <a:rect l="0" t="0" r="0" b="0"/>
              <a:pathLst>
                <a:path w="245187" h="397373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24749" y="165651"/>
                  </a:lnTo>
                  <a:lnTo>
                    <a:pt x="29559" y="217798"/>
                  </a:lnTo>
                  <a:lnTo>
                    <a:pt x="38421" y="272179"/>
                  </a:lnTo>
                  <a:lnTo>
                    <a:pt x="41385" y="326768"/>
                  </a:lnTo>
                  <a:lnTo>
                    <a:pt x="41627" y="340678"/>
                  </a:lnTo>
                  <a:lnTo>
                    <a:pt x="38280" y="347612"/>
                  </a:lnTo>
                  <a:lnTo>
                    <a:pt x="32540" y="349894"/>
                  </a:lnTo>
                  <a:lnTo>
                    <a:pt x="25203" y="349076"/>
                  </a:lnTo>
                  <a:lnTo>
                    <a:pt x="20312" y="343852"/>
                  </a:lnTo>
                  <a:lnTo>
                    <a:pt x="14876" y="325568"/>
                  </a:lnTo>
                  <a:lnTo>
                    <a:pt x="17406" y="294556"/>
                  </a:lnTo>
                  <a:lnTo>
                    <a:pt x="31154" y="263141"/>
                  </a:lnTo>
                  <a:lnTo>
                    <a:pt x="55634" y="237195"/>
                  </a:lnTo>
                  <a:lnTo>
                    <a:pt x="78148" y="228253"/>
                  </a:lnTo>
                  <a:lnTo>
                    <a:pt x="102583" y="225448"/>
                  </a:lnTo>
                  <a:lnTo>
                    <a:pt x="137239" y="231616"/>
                  </a:lnTo>
                  <a:lnTo>
                    <a:pt x="198473" y="260626"/>
                  </a:lnTo>
                  <a:lnTo>
                    <a:pt x="225573" y="281034"/>
                  </a:lnTo>
                  <a:lnTo>
                    <a:pt x="242831" y="307487"/>
                  </a:lnTo>
                  <a:lnTo>
                    <a:pt x="245186" y="327344"/>
                  </a:lnTo>
                  <a:lnTo>
                    <a:pt x="241163" y="346697"/>
                  </a:lnTo>
                  <a:lnTo>
                    <a:pt x="231576" y="363098"/>
                  </a:lnTo>
                  <a:lnTo>
                    <a:pt x="213277" y="375066"/>
                  </a:lnTo>
                  <a:lnTo>
                    <a:pt x="157114" y="394882"/>
                  </a:lnTo>
                  <a:lnTo>
                    <a:pt x="119212" y="397372"/>
                  </a:lnTo>
                  <a:lnTo>
                    <a:pt x="96267" y="393809"/>
                  </a:lnTo>
                  <a:lnTo>
                    <a:pt x="77490" y="385206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43689" y="1737202"/>
              <a:ext cx="252685" cy="422826"/>
            </a:xfrm>
            <a:custGeom>
              <a:avLst/>
              <a:gdLst/>
              <a:ahLst/>
              <a:cxnLst/>
              <a:rect l="0" t="0" r="0" b="0"/>
              <a:pathLst>
                <a:path w="252685" h="422826">
                  <a:moveTo>
                    <a:pt x="0" y="0"/>
                  </a:moveTo>
                  <a:lnTo>
                    <a:pt x="0" y="58617"/>
                  </a:lnTo>
                  <a:lnTo>
                    <a:pt x="5589" y="110174"/>
                  </a:lnTo>
                  <a:lnTo>
                    <a:pt x="14654" y="164315"/>
                  </a:lnTo>
                  <a:lnTo>
                    <a:pt x="19160" y="222991"/>
                  </a:lnTo>
                  <a:lnTo>
                    <a:pt x="26084" y="279241"/>
                  </a:lnTo>
                  <a:lnTo>
                    <a:pt x="29955" y="332952"/>
                  </a:lnTo>
                  <a:lnTo>
                    <a:pt x="30093" y="393928"/>
                  </a:lnTo>
                  <a:lnTo>
                    <a:pt x="25853" y="418404"/>
                  </a:lnTo>
                  <a:lnTo>
                    <a:pt x="23084" y="422825"/>
                  </a:lnTo>
                  <a:lnTo>
                    <a:pt x="20069" y="422263"/>
                  </a:lnTo>
                  <a:lnTo>
                    <a:pt x="16889" y="418379"/>
                  </a:lnTo>
                  <a:lnTo>
                    <a:pt x="12413" y="390556"/>
                  </a:lnTo>
                  <a:lnTo>
                    <a:pt x="16676" y="358265"/>
                  </a:lnTo>
                  <a:lnTo>
                    <a:pt x="30937" y="326471"/>
                  </a:lnTo>
                  <a:lnTo>
                    <a:pt x="55570" y="300413"/>
                  </a:lnTo>
                  <a:lnTo>
                    <a:pt x="90684" y="283463"/>
                  </a:lnTo>
                  <a:lnTo>
                    <a:pt x="136314" y="282211"/>
                  </a:lnTo>
                  <a:lnTo>
                    <a:pt x="175700" y="294838"/>
                  </a:lnTo>
                  <a:lnTo>
                    <a:pt x="209596" y="313397"/>
                  </a:lnTo>
                  <a:lnTo>
                    <a:pt x="224955" y="333090"/>
                  </a:lnTo>
                  <a:lnTo>
                    <a:pt x="248979" y="393508"/>
                  </a:lnTo>
                  <a:lnTo>
                    <a:pt x="25268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00663" y="1442404"/>
            <a:ext cx="218776" cy="894923"/>
            <a:chOff x="3200663" y="1442404"/>
            <a:chExt cx="218776" cy="894923"/>
          </a:xfrm>
        </p:grpSpPr>
        <p:sp>
          <p:nvSpPr>
            <p:cNvPr id="22" name="Freeform 21"/>
            <p:cNvSpPr/>
            <p:nvPr/>
          </p:nvSpPr>
          <p:spPr>
            <a:xfrm>
              <a:off x="3211191" y="1442404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21057" y="0"/>
                  </a:moveTo>
                  <a:lnTo>
                    <a:pt x="2846" y="5775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00663" y="1663502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0"/>
                  </a:moveTo>
                  <a:lnTo>
                    <a:pt x="2195" y="374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11191" y="186354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11191" y="202147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21720" y="218992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42777" y="229521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53305" y="2200455"/>
              <a:ext cx="166134" cy="136872"/>
            </a:xfrm>
            <a:custGeom>
              <a:avLst/>
              <a:gdLst/>
              <a:ahLst/>
              <a:cxnLst/>
              <a:rect l="0" t="0" r="0" b="0"/>
              <a:pathLst>
                <a:path w="166134" h="136872">
                  <a:moveTo>
                    <a:pt x="0" y="0"/>
                  </a:moveTo>
                  <a:lnTo>
                    <a:pt x="42692" y="3120"/>
                  </a:lnTo>
                  <a:lnTo>
                    <a:pt x="96003" y="16789"/>
                  </a:lnTo>
                  <a:lnTo>
                    <a:pt x="133601" y="18623"/>
                  </a:lnTo>
                  <a:lnTo>
                    <a:pt x="156474" y="14906"/>
                  </a:lnTo>
                  <a:lnTo>
                    <a:pt x="162808" y="16957"/>
                  </a:lnTo>
                  <a:lnTo>
                    <a:pt x="165861" y="21833"/>
                  </a:lnTo>
                  <a:lnTo>
                    <a:pt x="166133" y="36610"/>
                  </a:lnTo>
                  <a:lnTo>
                    <a:pt x="151567" y="95198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286118" y="1758259"/>
            <a:ext cx="537899" cy="189514"/>
            <a:chOff x="3286118" y="1758259"/>
            <a:chExt cx="537899" cy="189514"/>
          </a:xfrm>
        </p:grpSpPr>
        <p:sp>
          <p:nvSpPr>
            <p:cNvPr id="30" name="Freeform 29"/>
            <p:cNvSpPr/>
            <p:nvPr/>
          </p:nvSpPr>
          <p:spPr>
            <a:xfrm>
              <a:off x="3400704" y="1758259"/>
              <a:ext cx="52644" cy="189514"/>
            </a:xfrm>
            <a:custGeom>
              <a:avLst/>
              <a:gdLst/>
              <a:ahLst/>
              <a:cxnLst/>
              <a:rect l="0" t="0" r="0" b="0"/>
              <a:pathLst>
                <a:path w="52644" h="189514">
                  <a:moveTo>
                    <a:pt x="0" y="0"/>
                  </a:moveTo>
                  <a:lnTo>
                    <a:pt x="17959" y="63427"/>
                  </a:lnTo>
                  <a:lnTo>
                    <a:pt x="38641" y="126364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86118" y="1821430"/>
              <a:ext cx="104059" cy="96857"/>
            </a:xfrm>
            <a:custGeom>
              <a:avLst/>
              <a:gdLst/>
              <a:ahLst/>
              <a:cxnLst/>
              <a:rect l="0" t="0" r="0" b="0"/>
              <a:pathLst>
                <a:path w="104059" h="96857">
                  <a:moveTo>
                    <a:pt x="104058" y="52642"/>
                  </a:moveTo>
                  <a:lnTo>
                    <a:pt x="51353" y="71770"/>
                  </a:lnTo>
                  <a:lnTo>
                    <a:pt x="7675" y="96856"/>
                  </a:lnTo>
                  <a:lnTo>
                    <a:pt x="2368" y="96156"/>
                  </a:lnTo>
                  <a:lnTo>
                    <a:pt x="0" y="92180"/>
                  </a:lnTo>
                  <a:lnTo>
                    <a:pt x="488" y="77233"/>
                  </a:lnTo>
                  <a:lnTo>
                    <a:pt x="7214" y="32630"/>
                  </a:lnTo>
                  <a:lnTo>
                    <a:pt x="93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90217" y="1884601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69160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55881" y="1842352"/>
              <a:ext cx="92265" cy="63307"/>
            </a:xfrm>
            <a:custGeom>
              <a:avLst/>
              <a:gdLst/>
              <a:ahLst/>
              <a:cxnLst/>
              <a:rect l="0" t="0" r="0" b="0"/>
              <a:pathLst>
                <a:path w="92265" h="63307">
                  <a:moveTo>
                    <a:pt x="8036" y="42249"/>
                  </a:moveTo>
                  <a:lnTo>
                    <a:pt x="13625" y="59016"/>
                  </a:lnTo>
                  <a:lnTo>
                    <a:pt x="12932" y="61616"/>
                  </a:lnTo>
                  <a:lnTo>
                    <a:pt x="10130" y="61009"/>
                  </a:lnTo>
                  <a:lnTo>
                    <a:pt x="5922" y="58265"/>
                  </a:lnTo>
                  <a:lnTo>
                    <a:pt x="1247" y="42738"/>
                  </a:lnTo>
                  <a:lnTo>
                    <a:pt x="0" y="32046"/>
                  </a:lnTo>
                  <a:lnTo>
                    <a:pt x="4855" y="13928"/>
                  </a:lnTo>
                  <a:lnTo>
                    <a:pt x="9425" y="5820"/>
                  </a:lnTo>
                  <a:lnTo>
                    <a:pt x="15980" y="1586"/>
                  </a:lnTo>
                  <a:lnTo>
                    <a:pt x="32624" y="0"/>
                  </a:lnTo>
                  <a:lnTo>
                    <a:pt x="48599" y="6314"/>
                  </a:lnTo>
                  <a:lnTo>
                    <a:pt x="77920" y="29431"/>
                  </a:lnTo>
                  <a:lnTo>
                    <a:pt x="85889" y="42791"/>
                  </a:lnTo>
                  <a:lnTo>
                    <a:pt x="92264" y="63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11316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025834" y="2424692"/>
            <a:ext cx="2112695" cy="523638"/>
            <a:chOff x="6025834" y="2424692"/>
            <a:chExt cx="2112695" cy="523638"/>
          </a:xfrm>
        </p:grpSpPr>
        <p:sp>
          <p:nvSpPr>
            <p:cNvPr id="37" name="Freeform 36"/>
            <p:cNvSpPr/>
            <p:nvPr/>
          </p:nvSpPr>
          <p:spPr>
            <a:xfrm>
              <a:off x="6025834" y="2539285"/>
              <a:ext cx="301794" cy="409045"/>
            </a:xfrm>
            <a:custGeom>
              <a:avLst/>
              <a:gdLst/>
              <a:ahLst/>
              <a:cxnLst/>
              <a:rect l="0" t="0" r="0" b="0"/>
              <a:pathLst>
                <a:path w="301794" h="409045">
                  <a:moveTo>
                    <a:pt x="112280" y="61253"/>
                  </a:moveTo>
                  <a:lnTo>
                    <a:pt x="92494" y="110184"/>
                  </a:lnTo>
                  <a:lnTo>
                    <a:pt x="77951" y="158030"/>
                  </a:lnTo>
                  <a:lnTo>
                    <a:pt x="61944" y="209251"/>
                  </a:lnTo>
                  <a:lnTo>
                    <a:pt x="49792" y="261472"/>
                  </a:lnTo>
                  <a:lnTo>
                    <a:pt x="38783" y="313990"/>
                  </a:lnTo>
                  <a:lnTo>
                    <a:pt x="24582" y="372959"/>
                  </a:lnTo>
                  <a:lnTo>
                    <a:pt x="8436" y="407464"/>
                  </a:lnTo>
                  <a:lnTo>
                    <a:pt x="4446" y="409044"/>
                  </a:lnTo>
                  <a:lnTo>
                    <a:pt x="1786" y="404248"/>
                  </a:lnTo>
                  <a:lnTo>
                    <a:pt x="0" y="384491"/>
                  </a:lnTo>
                  <a:lnTo>
                    <a:pt x="8386" y="330560"/>
                  </a:lnTo>
                  <a:lnTo>
                    <a:pt x="17936" y="281038"/>
                  </a:lnTo>
                  <a:lnTo>
                    <a:pt x="28174" y="232440"/>
                  </a:lnTo>
                  <a:lnTo>
                    <a:pt x="42113" y="174097"/>
                  </a:lnTo>
                  <a:lnTo>
                    <a:pt x="63368" y="117512"/>
                  </a:lnTo>
                  <a:lnTo>
                    <a:pt x="80045" y="61274"/>
                  </a:lnTo>
                  <a:lnTo>
                    <a:pt x="100193" y="10695"/>
                  </a:lnTo>
                  <a:lnTo>
                    <a:pt x="108901" y="4151"/>
                  </a:lnTo>
                  <a:lnTo>
                    <a:pt x="131056" y="0"/>
                  </a:lnTo>
                  <a:lnTo>
                    <a:pt x="140005" y="4040"/>
                  </a:lnTo>
                  <a:lnTo>
                    <a:pt x="153068" y="21007"/>
                  </a:lnTo>
                  <a:lnTo>
                    <a:pt x="186267" y="83481"/>
                  </a:lnTo>
                  <a:lnTo>
                    <a:pt x="213876" y="146589"/>
                  </a:lnTo>
                  <a:lnTo>
                    <a:pt x="239280" y="200899"/>
                  </a:lnTo>
                  <a:lnTo>
                    <a:pt x="251782" y="222754"/>
                  </a:lnTo>
                  <a:lnTo>
                    <a:pt x="269340" y="278205"/>
                  </a:lnTo>
                  <a:lnTo>
                    <a:pt x="278011" y="300396"/>
                  </a:lnTo>
                  <a:lnTo>
                    <a:pt x="296402" y="333706"/>
                  </a:lnTo>
                  <a:lnTo>
                    <a:pt x="301793" y="356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74943" y="279005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45897" y="7410"/>
                  </a:lnTo>
                  <a:lnTo>
                    <a:pt x="85361" y="1464"/>
                  </a:lnTo>
                  <a:lnTo>
                    <a:pt x="22927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01368" y="265318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32953" y="275846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10528"/>
                  </a:lnTo>
                  <a:lnTo>
                    <a:pt x="2697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05785" y="2424692"/>
              <a:ext cx="266637" cy="478408"/>
            </a:xfrm>
            <a:custGeom>
              <a:avLst/>
              <a:gdLst/>
              <a:ahLst/>
              <a:cxnLst/>
              <a:rect l="0" t="0" r="0" b="0"/>
              <a:pathLst>
                <a:path w="266637" h="478408">
                  <a:moveTo>
                    <a:pt x="258878" y="102147"/>
                  </a:moveTo>
                  <a:lnTo>
                    <a:pt x="242110" y="107736"/>
                  </a:lnTo>
                  <a:lnTo>
                    <a:pt x="227639" y="119839"/>
                  </a:lnTo>
                  <a:lnTo>
                    <a:pt x="176875" y="176475"/>
                  </a:lnTo>
                  <a:lnTo>
                    <a:pt x="129612" y="233859"/>
                  </a:lnTo>
                  <a:lnTo>
                    <a:pt x="95434" y="285702"/>
                  </a:lnTo>
                  <a:lnTo>
                    <a:pt x="67322" y="341002"/>
                  </a:lnTo>
                  <a:lnTo>
                    <a:pt x="55632" y="381799"/>
                  </a:lnTo>
                  <a:lnTo>
                    <a:pt x="56632" y="405421"/>
                  </a:lnTo>
                  <a:lnTo>
                    <a:pt x="64096" y="424499"/>
                  </a:lnTo>
                  <a:lnTo>
                    <a:pt x="87951" y="455810"/>
                  </a:lnTo>
                  <a:lnTo>
                    <a:pt x="113867" y="471838"/>
                  </a:lnTo>
                  <a:lnTo>
                    <a:pt x="154950" y="478407"/>
                  </a:lnTo>
                  <a:lnTo>
                    <a:pt x="192990" y="474764"/>
                  </a:lnTo>
                  <a:lnTo>
                    <a:pt x="212437" y="466236"/>
                  </a:lnTo>
                  <a:lnTo>
                    <a:pt x="220898" y="460687"/>
                  </a:lnTo>
                  <a:lnTo>
                    <a:pt x="243985" y="430519"/>
                  </a:lnTo>
                  <a:lnTo>
                    <a:pt x="260054" y="397534"/>
                  </a:lnTo>
                  <a:lnTo>
                    <a:pt x="266636" y="354356"/>
                  </a:lnTo>
                  <a:lnTo>
                    <a:pt x="257407" y="310106"/>
                  </a:lnTo>
                  <a:lnTo>
                    <a:pt x="233328" y="262808"/>
                  </a:lnTo>
                  <a:lnTo>
                    <a:pt x="199802" y="226603"/>
                  </a:lnTo>
                  <a:lnTo>
                    <a:pt x="137538" y="184004"/>
                  </a:lnTo>
                  <a:lnTo>
                    <a:pt x="79254" y="140851"/>
                  </a:lnTo>
                  <a:lnTo>
                    <a:pt x="17609" y="91624"/>
                  </a:lnTo>
                  <a:lnTo>
                    <a:pt x="10295" y="84603"/>
                  </a:lnTo>
                  <a:lnTo>
                    <a:pt x="2167" y="64324"/>
                  </a:lnTo>
                  <a:lnTo>
                    <a:pt x="0" y="52365"/>
                  </a:lnTo>
                  <a:lnTo>
                    <a:pt x="2064" y="42053"/>
                  </a:lnTo>
                  <a:lnTo>
                    <a:pt x="13717" y="24356"/>
                  </a:lnTo>
                  <a:lnTo>
                    <a:pt x="33713" y="11811"/>
                  </a:lnTo>
                  <a:lnTo>
                    <a:pt x="59369" y="3506"/>
                  </a:lnTo>
                  <a:lnTo>
                    <a:pt x="104358" y="0"/>
                  </a:lnTo>
                  <a:lnTo>
                    <a:pt x="129371" y="3326"/>
                  </a:lnTo>
                  <a:lnTo>
                    <a:pt x="149067" y="11823"/>
                  </a:lnTo>
                  <a:lnTo>
                    <a:pt x="180775" y="36342"/>
                  </a:lnTo>
                  <a:lnTo>
                    <a:pt x="196872" y="62372"/>
                  </a:lnTo>
                  <a:lnTo>
                    <a:pt x="206236" y="91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06819" y="2632124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52480" y="6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17347" y="2642653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17980" y="24046"/>
                  </a:lnTo>
                  <a:lnTo>
                    <a:pt x="80393" y="80698"/>
                  </a:lnTo>
                  <a:lnTo>
                    <a:pt x="91493" y="88508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18533" y="2516310"/>
              <a:ext cx="19996" cy="357970"/>
            </a:xfrm>
            <a:custGeom>
              <a:avLst/>
              <a:gdLst/>
              <a:ahLst/>
              <a:cxnLst/>
              <a:rect l="0" t="0" r="0" b="0"/>
              <a:pathLst>
                <a:path w="19996" h="357970">
                  <a:moveTo>
                    <a:pt x="19995" y="0"/>
                  </a:moveTo>
                  <a:lnTo>
                    <a:pt x="10930" y="58617"/>
                  </a:lnTo>
                  <a:lnTo>
                    <a:pt x="2520" y="107895"/>
                  </a:lnTo>
                  <a:lnTo>
                    <a:pt x="0" y="161821"/>
                  </a:lnTo>
                  <a:lnTo>
                    <a:pt x="423" y="221083"/>
                  </a:lnTo>
                  <a:lnTo>
                    <a:pt x="6267" y="275036"/>
                  </a:lnTo>
                  <a:lnTo>
                    <a:pt x="8835" y="329543"/>
                  </a:lnTo>
                  <a:lnTo>
                    <a:pt x="946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66946" y="2516310"/>
              <a:ext cx="261055" cy="236311"/>
            </a:xfrm>
            <a:custGeom>
              <a:avLst/>
              <a:gdLst/>
              <a:ahLst/>
              <a:cxnLst/>
              <a:rect l="0" t="0" r="0" b="0"/>
              <a:pathLst>
                <a:path w="261055" h="236311">
                  <a:moveTo>
                    <a:pt x="261054" y="178985"/>
                  </a:moveTo>
                  <a:lnTo>
                    <a:pt x="205913" y="193639"/>
                  </a:lnTo>
                  <a:lnTo>
                    <a:pt x="148949" y="207183"/>
                  </a:lnTo>
                  <a:lnTo>
                    <a:pt x="92637" y="221123"/>
                  </a:lnTo>
                  <a:lnTo>
                    <a:pt x="30819" y="236310"/>
                  </a:lnTo>
                  <a:lnTo>
                    <a:pt x="8989" y="234488"/>
                  </a:lnTo>
                  <a:lnTo>
                    <a:pt x="2934" y="230025"/>
                  </a:lnTo>
                  <a:lnTo>
                    <a:pt x="66" y="223540"/>
                  </a:lnTo>
                  <a:lnTo>
                    <a:pt x="0" y="206976"/>
                  </a:lnTo>
                  <a:lnTo>
                    <a:pt x="7709" y="177920"/>
                  </a:lnTo>
                  <a:lnTo>
                    <a:pt x="37283" y="120613"/>
                  </a:lnTo>
                  <a:lnTo>
                    <a:pt x="62348" y="66242"/>
                  </a:lnTo>
                  <a:lnTo>
                    <a:pt x="72845" y="19801"/>
                  </a:lnTo>
                  <a:lnTo>
                    <a:pt x="820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078685" y="3033815"/>
            <a:ext cx="3000057" cy="977543"/>
            <a:chOff x="6078685" y="3033815"/>
            <a:chExt cx="3000057" cy="977543"/>
          </a:xfrm>
        </p:grpSpPr>
        <p:sp>
          <p:nvSpPr>
            <p:cNvPr id="47" name="Freeform 46"/>
            <p:cNvSpPr/>
            <p:nvPr/>
          </p:nvSpPr>
          <p:spPr>
            <a:xfrm>
              <a:off x="6351364" y="3424759"/>
              <a:ext cx="281590" cy="408431"/>
            </a:xfrm>
            <a:custGeom>
              <a:avLst/>
              <a:gdLst/>
              <a:ahLst/>
              <a:cxnLst/>
              <a:rect l="0" t="0" r="0" b="0"/>
              <a:pathLst>
                <a:path w="281590" h="408431">
                  <a:moveTo>
                    <a:pt x="134190" y="81230"/>
                  </a:moveTo>
                  <a:lnTo>
                    <a:pt x="115062" y="137445"/>
                  </a:lnTo>
                  <a:lnTo>
                    <a:pt x="94190" y="192897"/>
                  </a:lnTo>
                  <a:lnTo>
                    <a:pt x="78455" y="249517"/>
                  </a:lnTo>
                  <a:lnTo>
                    <a:pt x="49093" y="309354"/>
                  </a:lnTo>
                  <a:lnTo>
                    <a:pt x="21715" y="368317"/>
                  </a:lnTo>
                  <a:lnTo>
                    <a:pt x="6368" y="405329"/>
                  </a:lnTo>
                  <a:lnTo>
                    <a:pt x="3351" y="408430"/>
                  </a:lnTo>
                  <a:lnTo>
                    <a:pt x="1341" y="405818"/>
                  </a:lnTo>
                  <a:lnTo>
                    <a:pt x="0" y="399398"/>
                  </a:lnTo>
                  <a:lnTo>
                    <a:pt x="3703" y="368005"/>
                  </a:lnTo>
                  <a:lnTo>
                    <a:pt x="23841" y="315475"/>
                  </a:lnTo>
                  <a:lnTo>
                    <a:pt x="47229" y="263158"/>
                  </a:lnTo>
                  <a:lnTo>
                    <a:pt x="69049" y="207504"/>
                  </a:lnTo>
                  <a:lnTo>
                    <a:pt x="89023" y="157379"/>
                  </a:lnTo>
                  <a:lnTo>
                    <a:pt x="116733" y="96445"/>
                  </a:lnTo>
                  <a:lnTo>
                    <a:pt x="144737" y="42468"/>
                  </a:lnTo>
                  <a:lnTo>
                    <a:pt x="172799" y="3253"/>
                  </a:lnTo>
                  <a:lnTo>
                    <a:pt x="179816" y="0"/>
                  </a:lnTo>
                  <a:lnTo>
                    <a:pt x="186834" y="171"/>
                  </a:lnTo>
                  <a:lnTo>
                    <a:pt x="193852" y="2624"/>
                  </a:lnTo>
                  <a:lnTo>
                    <a:pt x="204770" y="14708"/>
                  </a:lnTo>
                  <a:lnTo>
                    <a:pt x="217494" y="47482"/>
                  </a:lnTo>
                  <a:lnTo>
                    <a:pt x="232274" y="99780"/>
                  </a:lnTo>
                  <a:lnTo>
                    <a:pt x="246458" y="158377"/>
                  </a:lnTo>
                  <a:lnTo>
                    <a:pt x="260525" y="215532"/>
                  </a:lnTo>
                  <a:lnTo>
                    <a:pt x="271058" y="269982"/>
                  </a:lnTo>
                  <a:lnTo>
                    <a:pt x="278469" y="320041"/>
                  </a:lnTo>
                  <a:lnTo>
                    <a:pt x="281589" y="376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22383" y="3663917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52642"/>
                  </a:moveTo>
                  <a:lnTo>
                    <a:pt x="102883" y="33514"/>
                  </a:lnTo>
                  <a:lnTo>
                    <a:pt x="48355" y="126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75109" y="354810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4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4052" y="361127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1992"/>
                  </a:lnTo>
                  <a:lnTo>
                    <a:pt x="17367" y="23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74034" y="3407737"/>
              <a:ext cx="335663" cy="369985"/>
            </a:xfrm>
            <a:custGeom>
              <a:avLst/>
              <a:gdLst/>
              <a:ahLst/>
              <a:cxnLst/>
              <a:rect l="0" t="0" r="0" b="0"/>
              <a:pathLst>
                <a:path w="335663" h="369985">
                  <a:moveTo>
                    <a:pt x="80100" y="24553"/>
                  </a:moveTo>
                  <a:lnTo>
                    <a:pt x="16767" y="87886"/>
                  </a:lnTo>
                  <a:lnTo>
                    <a:pt x="9802" y="94851"/>
                  </a:lnTo>
                  <a:lnTo>
                    <a:pt x="5159" y="94815"/>
                  </a:lnTo>
                  <a:lnTo>
                    <a:pt x="2064" y="90111"/>
                  </a:lnTo>
                  <a:lnTo>
                    <a:pt x="0" y="82296"/>
                  </a:lnTo>
                  <a:lnTo>
                    <a:pt x="2134" y="73577"/>
                  </a:lnTo>
                  <a:lnTo>
                    <a:pt x="13863" y="54530"/>
                  </a:lnTo>
                  <a:lnTo>
                    <a:pt x="30775" y="40606"/>
                  </a:lnTo>
                  <a:lnTo>
                    <a:pt x="87773" y="11026"/>
                  </a:lnTo>
                  <a:lnTo>
                    <a:pt x="110416" y="1773"/>
                  </a:lnTo>
                  <a:lnTo>
                    <a:pt x="132178" y="0"/>
                  </a:lnTo>
                  <a:lnTo>
                    <a:pt x="180334" y="8395"/>
                  </a:lnTo>
                  <a:lnTo>
                    <a:pt x="209885" y="23535"/>
                  </a:lnTo>
                  <a:lnTo>
                    <a:pt x="222790" y="39308"/>
                  </a:lnTo>
                  <a:lnTo>
                    <a:pt x="227870" y="48428"/>
                  </a:lnTo>
                  <a:lnTo>
                    <a:pt x="230393" y="67919"/>
                  </a:lnTo>
                  <a:lnTo>
                    <a:pt x="226446" y="87111"/>
                  </a:lnTo>
                  <a:lnTo>
                    <a:pt x="216893" y="103439"/>
                  </a:lnTo>
                  <a:lnTo>
                    <a:pt x="192771" y="125785"/>
                  </a:lnTo>
                  <a:lnTo>
                    <a:pt x="163397" y="141635"/>
                  </a:lnTo>
                  <a:lnTo>
                    <a:pt x="126878" y="148151"/>
                  </a:lnTo>
                  <a:lnTo>
                    <a:pt x="120644" y="146726"/>
                  </a:lnTo>
                  <a:lnTo>
                    <a:pt x="118828" y="143436"/>
                  </a:lnTo>
                  <a:lnTo>
                    <a:pt x="119957" y="138903"/>
                  </a:lnTo>
                  <a:lnTo>
                    <a:pt x="125389" y="135881"/>
                  </a:lnTo>
                  <a:lnTo>
                    <a:pt x="143903" y="132524"/>
                  </a:lnTo>
                  <a:lnTo>
                    <a:pt x="185510" y="138774"/>
                  </a:lnTo>
                  <a:lnTo>
                    <a:pt x="247398" y="159252"/>
                  </a:lnTo>
                  <a:lnTo>
                    <a:pt x="308036" y="210745"/>
                  </a:lnTo>
                  <a:lnTo>
                    <a:pt x="331836" y="265462"/>
                  </a:lnTo>
                  <a:lnTo>
                    <a:pt x="335662" y="276406"/>
                  </a:lnTo>
                  <a:lnTo>
                    <a:pt x="333673" y="301044"/>
                  </a:lnTo>
                  <a:lnTo>
                    <a:pt x="323821" y="325252"/>
                  </a:lnTo>
                  <a:lnTo>
                    <a:pt x="307744" y="343811"/>
                  </a:lnTo>
                  <a:lnTo>
                    <a:pt x="278962" y="361823"/>
                  </a:lnTo>
                  <a:lnTo>
                    <a:pt x="228219" y="369984"/>
                  </a:lnTo>
                  <a:lnTo>
                    <a:pt x="166204" y="368477"/>
                  </a:lnTo>
                  <a:lnTo>
                    <a:pt x="102791" y="352813"/>
                  </a:lnTo>
                  <a:lnTo>
                    <a:pt x="62486" y="331983"/>
                  </a:lnTo>
                  <a:lnTo>
                    <a:pt x="37987" y="319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34300" y="3416229"/>
              <a:ext cx="277846" cy="369930"/>
            </a:xfrm>
            <a:custGeom>
              <a:avLst/>
              <a:gdLst/>
              <a:ahLst/>
              <a:cxnLst/>
              <a:rect l="0" t="0" r="0" b="0"/>
              <a:pathLst>
                <a:path w="277846" h="369930">
                  <a:moveTo>
                    <a:pt x="56746" y="5532"/>
                  </a:moveTo>
                  <a:lnTo>
                    <a:pt x="37618" y="59407"/>
                  </a:lnTo>
                  <a:lnTo>
                    <a:pt x="12533" y="110979"/>
                  </a:lnTo>
                  <a:lnTo>
                    <a:pt x="8553" y="114435"/>
                  </a:lnTo>
                  <a:lnTo>
                    <a:pt x="4730" y="113229"/>
                  </a:lnTo>
                  <a:lnTo>
                    <a:pt x="1012" y="108915"/>
                  </a:lnTo>
                  <a:lnTo>
                    <a:pt x="0" y="91645"/>
                  </a:lnTo>
                  <a:lnTo>
                    <a:pt x="4619" y="70711"/>
                  </a:lnTo>
                  <a:lnTo>
                    <a:pt x="26649" y="38207"/>
                  </a:lnTo>
                  <a:lnTo>
                    <a:pt x="53531" y="9257"/>
                  </a:lnTo>
                  <a:lnTo>
                    <a:pt x="76764" y="1339"/>
                  </a:lnTo>
                  <a:lnTo>
                    <a:pt x="119610" y="0"/>
                  </a:lnTo>
                  <a:lnTo>
                    <a:pt x="146686" y="5413"/>
                  </a:lnTo>
                  <a:lnTo>
                    <a:pt x="180491" y="21615"/>
                  </a:lnTo>
                  <a:lnTo>
                    <a:pt x="197921" y="34517"/>
                  </a:lnTo>
                  <a:lnTo>
                    <a:pt x="215299" y="60524"/>
                  </a:lnTo>
                  <a:lnTo>
                    <a:pt x="230482" y="116394"/>
                  </a:lnTo>
                  <a:lnTo>
                    <a:pt x="231574" y="173703"/>
                  </a:lnTo>
                  <a:lnTo>
                    <a:pt x="220872" y="230084"/>
                  </a:lnTo>
                  <a:lnTo>
                    <a:pt x="199087" y="285111"/>
                  </a:lnTo>
                  <a:lnTo>
                    <a:pt x="177950" y="318828"/>
                  </a:lnTo>
                  <a:lnTo>
                    <a:pt x="135358" y="359192"/>
                  </a:lnTo>
                  <a:lnTo>
                    <a:pt x="114302" y="367436"/>
                  </a:lnTo>
                  <a:lnTo>
                    <a:pt x="89346" y="369929"/>
                  </a:lnTo>
                  <a:lnTo>
                    <a:pt x="62656" y="367138"/>
                  </a:lnTo>
                  <a:lnTo>
                    <a:pt x="41436" y="355759"/>
                  </a:lnTo>
                  <a:lnTo>
                    <a:pt x="32501" y="347811"/>
                  </a:lnTo>
                  <a:lnTo>
                    <a:pt x="27715" y="336664"/>
                  </a:lnTo>
                  <a:lnTo>
                    <a:pt x="25516" y="308680"/>
                  </a:lnTo>
                  <a:lnTo>
                    <a:pt x="31558" y="286104"/>
                  </a:lnTo>
                  <a:lnTo>
                    <a:pt x="43212" y="268271"/>
                  </a:lnTo>
                  <a:lnTo>
                    <a:pt x="60089" y="252547"/>
                  </a:lnTo>
                  <a:lnTo>
                    <a:pt x="85529" y="247117"/>
                  </a:lnTo>
                  <a:lnTo>
                    <a:pt x="138340" y="253164"/>
                  </a:lnTo>
                  <a:lnTo>
                    <a:pt x="166190" y="267898"/>
                  </a:lnTo>
                  <a:lnTo>
                    <a:pt x="226421" y="313354"/>
                  </a:lnTo>
                  <a:lnTo>
                    <a:pt x="277845" y="331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49015" y="367444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59544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46266" y="3651479"/>
              <a:ext cx="165963" cy="112825"/>
            </a:xfrm>
            <a:custGeom>
              <a:avLst/>
              <a:gdLst/>
              <a:ahLst/>
              <a:cxnLst/>
              <a:rect l="0" t="0" r="0" b="0"/>
              <a:pathLst>
                <a:path w="165963" h="112825">
                  <a:moveTo>
                    <a:pt x="8034" y="54552"/>
                  </a:moveTo>
                  <a:lnTo>
                    <a:pt x="11154" y="97243"/>
                  </a:lnTo>
                  <a:lnTo>
                    <a:pt x="13624" y="107579"/>
                  </a:lnTo>
                  <a:lnTo>
                    <a:pt x="12931" y="112130"/>
                  </a:lnTo>
                  <a:lnTo>
                    <a:pt x="10129" y="112824"/>
                  </a:lnTo>
                  <a:lnTo>
                    <a:pt x="5921" y="110948"/>
                  </a:lnTo>
                  <a:lnTo>
                    <a:pt x="3117" y="105017"/>
                  </a:lnTo>
                  <a:lnTo>
                    <a:pt x="0" y="85949"/>
                  </a:lnTo>
                  <a:lnTo>
                    <a:pt x="4854" y="64997"/>
                  </a:lnTo>
                  <a:lnTo>
                    <a:pt x="27034" y="22950"/>
                  </a:lnTo>
                  <a:lnTo>
                    <a:pt x="46504" y="8141"/>
                  </a:lnTo>
                  <a:lnTo>
                    <a:pt x="69585" y="0"/>
                  </a:lnTo>
                  <a:lnTo>
                    <a:pt x="91542" y="281"/>
                  </a:lnTo>
                  <a:lnTo>
                    <a:pt x="109880" y="7424"/>
                  </a:lnTo>
                  <a:lnTo>
                    <a:pt x="118045" y="12605"/>
                  </a:lnTo>
                  <a:lnTo>
                    <a:pt x="130238" y="27720"/>
                  </a:lnTo>
                  <a:lnTo>
                    <a:pt x="155070" y="80316"/>
                  </a:lnTo>
                  <a:lnTo>
                    <a:pt x="165962" y="96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96456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17513" y="3335456"/>
              <a:ext cx="178985" cy="236723"/>
            </a:xfrm>
            <a:custGeom>
              <a:avLst/>
              <a:gdLst/>
              <a:ahLst/>
              <a:cxnLst/>
              <a:rect l="0" t="0" r="0" b="0"/>
              <a:pathLst>
                <a:path w="178985" h="236723">
                  <a:moveTo>
                    <a:pt x="0" y="54720"/>
                  </a:moveTo>
                  <a:lnTo>
                    <a:pt x="9575" y="30673"/>
                  </a:lnTo>
                  <a:lnTo>
                    <a:pt x="20243" y="16346"/>
                  </a:lnTo>
                  <a:lnTo>
                    <a:pt x="44992" y="716"/>
                  </a:lnTo>
                  <a:lnTo>
                    <a:pt x="54562" y="0"/>
                  </a:lnTo>
                  <a:lnTo>
                    <a:pt x="74552" y="5443"/>
                  </a:lnTo>
                  <a:lnTo>
                    <a:pt x="99948" y="21662"/>
                  </a:lnTo>
                  <a:lnTo>
                    <a:pt x="111882" y="37688"/>
                  </a:lnTo>
                  <a:lnTo>
                    <a:pt x="129075" y="76572"/>
                  </a:lnTo>
                  <a:lnTo>
                    <a:pt x="130286" y="100307"/>
                  </a:lnTo>
                  <a:lnTo>
                    <a:pt x="121532" y="153672"/>
                  </a:lnTo>
                  <a:lnTo>
                    <a:pt x="107368" y="199698"/>
                  </a:lnTo>
                  <a:lnTo>
                    <a:pt x="96072" y="217031"/>
                  </a:lnTo>
                  <a:lnTo>
                    <a:pt x="80134" y="229413"/>
                  </a:lnTo>
                  <a:lnTo>
                    <a:pt x="70970" y="234353"/>
                  </a:lnTo>
                  <a:lnTo>
                    <a:pt x="51429" y="236722"/>
                  </a:lnTo>
                  <a:lnTo>
                    <a:pt x="32216" y="232706"/>
                  </a:lnTo>
                  <a:lnTo>
                    <a:pt x="15878" y="223122"/>
                  </a:lnTo>
                  <a:lnTo>
                    <a:pt x="11755" y="216121"/>
                  </a:lnTo>
                  <a:lnTo>
                    <a:pt x="10294" y="198983"/>
                  </a:lnTo>
                  <a:lnTo>
                    <a:pt x="16048" y="169604"/>
                  </a:lnTo>
                  <a:lnTo>
                    <a:pt x="21226" y="161725"/>
                  </a:lnTo>
                  <a:lnTo>
                    <a:pt x="36340" y="149851"/>
                  </a:lnTo>
                  <a:lnTo>
                    <a:pt x="45284" y="148556"/>
                  </a:lnTo>
                  <a:lnTo>
                    <a:pt x="64580" y="153357"/>
                  </a:lnTo>
                  <a:lnTo>
                    <a:pt x="126466" y="188730"/>
                  </a:lnTo>
                  <a:lnTo>
                    <a:pt x="178984" y="212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78685" y="3033815"/>
              <a:ext cx="3000057" cy="977543"/>
            </a:xfrm>
            <a:custGeom>
              <a:avLst/>
              <a:gdLst/>
              <a:ahLst/>
              <a:cxnLst/>
              <a:rect l="0" t="0" r="0" b="0"/>
              <a:pathLst>
                <a:path w="3000057" h="977543">
                  <a:moveTo>
                    <a:pt x="1396548" y="156319"/>
                  </a:moveTo>
                  <a:lnTo>
                    <a:pt x="1353856" y="153200"/>
                  </a:lnTo>
                  <a:lnTo>
                    <a:pt x="1301028" y="141665"/>
                  </a:lnTo>
                  <a:lnTo>
                    <a:pt x="1245803" y="137160"/>
                  </a:lnTo>
                  <a:lnTo>
                    <a:pt x="1188307" y="128401"/>
                  </a:lnTo>
                  <a:lnTo>
                    <a:pt x="1133102" y="125458"/>
                  </a:lnTo>
                  <a:lnTo>
                    <a:pt x="1077137" y="124877"/>
                  </a:lnTo>
                  <a:lnTo>
                    <a:pt x="1021023" y="124762"/>
                  </a:lnTo>
                  <a:lnTo>
                    <a:pt x="961758" y="124739"/>
                  </a:lnTo>
                  <a:lnTo>
                    <a:pt x="911313" y="124736"/>
                  </a:lnTo>
                  <a:lnTo>
                    <a:pt x="862440" y="124734"/>
                  </a:lnTo>
                  <a:lnTo>
                    <a:pt x="815204" y="127853"/>
                  </a:lnTo>
                  <a:lnTo>
                    <a:pt x="764163" y="133067"/>
                  </a:lnTo>
                  <a:lnTo>
                    <a:pt x="711995" y="137731"/>
                  </a:lnTo>
                  <a:lnTo>
                    <a:pt x="659493" y="143403"/>
                  </a:lnTo>
                  <a:lnTo>
                    <a:pt x="606893" y="148203"/>
                  </a:lnTo>
                  <a:lnTo>
                    <a:pt x="554263" y="157034"/>
                  </a:lnTo>
                  <a:lnTo>
                    <a:pt x="501624" y="170179"/>
                  </a:lnTo>
                  <a:lnTo>
                    <a:pt x="452103" y="185772"/>
                  </a:lnTo>
                  <a:lnTo>
                    <a:pt x="404674" y="197802"/>
                  </a:lnTo>
                  <a:lnTo>
                    <a:pt x="341835" y="217936"/>
                  </a:lnTo>
                  <a:lnTo>
                    <a:pt x="284362" y="243273"/>
                  </a:lnTo>
                  <a:lnTo>
                    <a:pt x="231068" y="263876"/>
                  </a:lnTo>
                  <a:lnTo>
                    <a:pt x="175661" y="296998"/>
                  </a:lnTo>
                  <a:lnTo>
                    <a:pt x="113278" y="340010"/>
                  </a:lnTo>
                  <a:lnTo>
                    <a:pt x="65692" y="392822"/>
                  </a:lnTo>
                  <a:lnTo>
                    <a:pt x="39448" y="430205"/>
                  </a:lnTo>
                  <a:lnTo>
                    <a:pt x="22053" y="477806"/>
                  </a:lnTo>
                  <a:lnTo>
                    <a:pt x="4940" y="528955"/>
                  </a:lnTo>
                  <a:lnTo>
                    <a:pt x="0" y="581155"/>
                  </a:lnTo>
                  <a:lnTo>
                    <a:pt x="5425" y="631327"/>
                  </a:lnTo>
                  <a:lnTo>
                    <a:pt x="16782" y="670629"/>
                  </a:lnTo>
                  <a:lnTo>
                    <a:pt x="55156" y="727971"/>
                  </a:lnTo>
                  <a:lnTo>
                    <a:pt x="110699" y="774791"/>
                  </a:lnTo>
                  <a:lnTo>
                    <a:pt x="165093" y="805042"/>
                  </a:lnTo>
                  <a:lnTo>
                    <a:pt x="226547" y="837482"/>
                  </a:lnTo>
                  <a:lnTo>
                    <a:pt x="280351" y="857799"/>
                  </a:lnTo>
                  <a:lnTo>
                    <a:pt x="333146" y="875711"/>
                  </a:lnTo>
                  <a:lnTo>
                    <a:pt x="394142" y="893307"/>
                  </a:lnTo>
                  <a:lnTo>
                    <a:pt x="443609" y="901761"/>
                  </a:lnTo>
                  <a:lnTo>
                    <a:pt x="505677" y="910667"/>
                  </a:lnTo>
                  <a:lnTo>
                    <a:pt x="567331" y="916759"/>
                  </a:lnTo>
                  <a:lnTo>
                    <a:pt x="629898" y="923292"/>
                  </a:lnTo>
                  <a:lnTo>
                    <a:pt x="678712" y="930012"/>
                  </a:lnTo>
                  <a:lnTo>
                    <a:pt x="730221" y="933823"/>
                  </a:lnTo>
                  <a:lnTo>
                    <a:pt x="792792" y="942347"/>
                  </a:lnTo>
                  <a:lnTo>
                    <a:pt x="841881" y="946057"/>
                  </a:lnTo>
                  <a:lnTo>
                    <a:pt x="888921" y="952875"/>
                  </a:lnTo>
                  <a:lnTo>
                    <a:pt x="945103" y="956585"/>
                  </a:lnTo>
                  <a:lnTo>
                    <a:pt x="999313" y="963404"/>
                  </a:lnTo>
                  <a:lnTo>
                    <a:pt x="1053591" y="965944"/>
                  </a:lnTo>
                  <a:lnTo>
                    <a:pt x="1113606" y="966697"/>
                  </a:lnTo>
                  <a:lnTo>
                    <a:pt x="1175843" y="966920"/>
                  </a:lnTo>
                  <a:lnTo>
                    <a:pt x="1238737" y="968155"/>
                  </a:lnTo>
                  <a:lnTo>
                    <a:pt x="1301826" y="974241"/>
                  </a:lnTo>
                  <a:lnTo>
                    <a:pt x="1364973" y="976564"/>
                  </a:lnTo>
                  <a:lnTo>
                    <a:pt x="1428136" y="977252"/>
                  </a:lnTo>
                  <a:lnTo>
                    <a:pt x="1491305" y="977456"/>
                  </a:lnTo>
                  <a:lnTo>
                    <a:pt x="1554476" y="977517"/>
                  </a:lnTo>
                  <a:lnTo>
                    <a:pt x="1617646" y="977535"/>
                  </a:lnTo>
                  <a:lnTo>
                    <a:pt x="1680818" y="977540"/>
                  </a:lnTo>
                  <a:lnTo>
                    <a:pt x="1743988" y="977542"/>
                  </a:lnTo>
                  <a:lnTo>
                    <a:pt x="1807160" y="977542"/>
                  </a:lnTo>
                  <a:lnTo>
                    <a:pt x="1870331" y="977542"/>
                  </a:lnTo>
                  <a:lnTo>
                    <a:pt x="1932332" y="976373"/>
                  </a:lnTo>
                  <a:lnTo>
                    <a:pt x="1989437" y="970306"/>
                  </a:lnTo>
                  <a:lnTo>
                    <a:pt x="2050290" y="967989"/>
                  </a:lnTo>
                  <a:lnTo>
                    <a:pt x="2112775" y="966133"/>
                  </a:lnTo>
                  <a:lnTo>
                    <a:pt x="2154729" y="961553"/>
                  </a:lnTo>
                  <a:lnTo>
                    <a:pt x="2199891" y="958737"/>
                  </a:lnTo>
                  <a:lnTo>
                    <a:pt x="2246089" y="957486"/>
                  </a:lnTo>
                  <a:lnTo>
                    <a:pt x="2290018" y="956930"/>
                  </a:lnTo>
                  <a:lnTo>
                    <a:pt x="2348621" y="951028"/>
                  </a:lnTo>
                  <a:lnTo>
                    <a:pt x="2408620" y="941870"/>
                  </a:lnTo>
                  <a:lnTo>
                    <a:pt x="2465261" y="937337"/>
                  </a:lnTo>
                  <a:lnTo>
                    <a:pt x="2524678" y="930405"/>
                  </a:lnTo>
                  <a:lnTo>
                    <a:pt x="2575558" y="920942"/>
                  </a:lnTo>
                  <a:lnTo>
                    <a:pt x="2625859" y="910729"/>
                  </a:lnTo>
                  <a:lnTo>
                    <a:pt x="2677808" y="900294"/>
                  </a:lnTo>
                  <a:lnTo>
                    <a:pt x="2739358" y="886287"/>
                  </a:lnTo>
                  <a:lnTo>
                    <a:pt x="2793457" y="869136"/>
                  </a:lnTo>
                  <a:lnTo>
                    <a:pt x="2855101" y="843987"/>
                  </a:lnTo>
                  <a:lnTo>
                    <a:pt x="2913299" y="810148"/>
                  </a:lnTo>
                  <a:lnTo>
                    <a:pt x="2967474" y="752228"/>
                  </a:lnTo>
                  <a:lnTo>
                    <a:pt x="2988297" y="714381"/>
                  </a:lnTo>
                  <a:lnTo>
                    <a:pt x="3000056" y="667812"/>
                  </a:lnTo>
                  <a:lnTo>
                    <a:pt x="2994734" y="612681"/>
                  </a:lnTo>
                  <a:lnTo>
                    <a:pt x="2976828" y="556471"/>
                  </a:lnTo>
                  <a:lnTo>
                    <a:pt x="2951944" y="506250"/>
                  </a:lnTo>
                  <a:lnTo>
                    <a:pt x="2916755" y="454325"/>
                  </a:lnTo>
                  <a:lnTo>
                    <a:pt x="2868883" y="398088"/>
                  </a:lnTo>
                  <a:lnTo>
                    <a:pt x="2816507" y="346951"/>
                  </a:lnTo>
                  <a:lnTo>
                    <a:pt x="2756160" y="302248"/>
                  </a:lnTo>
                  <a:lnTo>
                    <a:pt x="2704488" y="268550"/>
                  </a:lnTo>
                  <a:lnTo>
                    <a:pt x="2649221" y="232430"/>
                  </a:lnTo>
                  <a:lnTo>
                    <a:pt x="2587655" y="196830"/>
                  </a:lnTo>
                  <a:lnTo>
                    <a:pt x="2536506" y="171962"/>
                  </a:lnTo>
                  <a:lnTo>
                    <a:pt x="2489895" y="149776"/>
                  </a:lnTo>
                  <a:lnTo>
                    <a:pt x="2435271" y="128384"/>
                  </a:lnTo>
                  <a:lnTo>
                    <a:pt x="2380221" y="112817"/>
                  </a:lnTo>
                  <a:lnTo>
                    <a:pt x="2326866" y="95207"/>
                  </a:lnTo>
                  <a:lnTo>
                    <a:pt x="2268422" y="80760"/>
                  </a:lnTo>
                  <a:lnTo>
                    <a:pt x="2206652" y="63481"/>
                  </a:lnTo>
                  <a:lnTo>
                    <a:pt x="2143896" y="49133"/>
                  </a:lnTo>
                  <a:lnTo>
                    <a:pt x="2080848" y="37473"/>
                  </a:lnTo>
                  <a:lnTo>
                    <a:pt x="2017713" y="26609"/>
                  </a:lnTo>
                  <a:lnTo>
                    <a:pt x="1954554" y="21570"/>
                  </a:lnTo>
                  <a:lnTo>
                    <a:pt x="1891386" y="14488"/>
                  </a:lnTo>
                  <a:lnTo>
                    <a:pt x="1828216" y="10570"/>
                  </a:lnTo>
                  <a:lnTo>
                    <a:pt x="1782983" y="6534"/>
                  </a:lnTo>
                  <a:lnTo>
                    <a:pt x="1736752" y="2011"/>
                  </a:lnTo>
                  <a:lnTo>
                    <a:pt x="1692809" y="0"/>
                  </a:lnTo>
                  <a:lnTo>
                    <a:pt x="1646762" y="2226"/>
                  </a:lnTo>
                  <a:lnTo>
                    <a:pt x="1600171" y="4775"/>
                  </a:lnTo>
                  <a:lnTo>
                    <a:pt x="1556067" y="2009"/>
                  </a:lnTo>
                  <a:lnTo>
                    <a:pt x="1509949" y="3119"/>
                  </a:lnTo>
                  <a:lnTo>
                    <a:pt x="1462157" y="6342"/>
                  </a:lnTo>
                  <a:lnTo>
                    <a:pt x="1413619" y="7774"/>
                  </a:lnTo>
                  <a:lnTo>
                    <a:pt x="1367871" y="8411"/>
                  </a:lnTo>
                  <a:lnTo>
                    <a:pt x="1322970" y="9864"/>
                  </a:lnTo>
                  <a:lnTo>
                    <a:pt x="1275720" y="14409"/>
                  </a:lnTo>
                  <a:lnTo>
                    <a:pt x="1227423" y="20329"/>
                  </a:lnTo>
                  <a:lnTo>
                    <a:pt x="1179831" y="25689"/>
                  </a:lnTo>
                  <a:lnTo>
                    <a:pt x="1135283" y="28071"/>
                  </a:lnTo>
                  <a:lnTo>
                    <a:pt x="1088967" y="32250"/>
                  </a:lnTo>
                  <a:lnTo>
                    <a:pt x="1043426" y="38006"/>
                  </a:lnTo>
                  <a:lnTo>
                    <a:pt x="986073" y="46654"/>
                  </a:lnTo>
                  <a:lnTo>
                    <a:pt x="922765" y="51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610867" y="705358"/>
            <a:ext cx="2032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631950" y="705358"/>
            <a:ext cx="0" cy="8528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1631950" y="1558163"/>
            <a:ext cx="20109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653409" y="1579244"/>
            <a:ext cx="726439" cy="5264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390390" y="2105660"/>
            <a:ext cx="250571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3663950" y="705358"/>
            <a:ext cx="736980" cy="6527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00930" y="1358138"/>
            <a:ext cx="248247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865111" y="1360297"/>
            <a:ext cx="0" cy="75806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766712" y="958093"/>
            <a:ext cx="833620" cy="394071"/>
            <a:chOff x="766712" y="958093"/>
            <a:chExt cx="833620" cy="394071"/>
          </a:xfrm>
        </p:grpSpPr>
        <p:sp>
          <p:nvSpPr>
            <p:cNvPr id="10" name="Freeform 9"/>
            <p:cNvSpPr/>
            <p:nvPr/>
          </p:nvSpPr>
          <p:spPr>
            <a:xfrm>
              <a:off x="766712" y="1048292"/>
              <a:ext cx="377076" cy="303872"/>
            </a:xfrm>
            <a:custGeom>
              <a:avLst/>
              <a:gdLst/>
              <a:ahLst/>
              <a:cxnLst/>
              <a:rect l="0" t="0" r="0" b="0"/>
              <a:pathLst>
                <a:path w="377076" h="303872">
                  <a:moveTo>
                    <a:pt x="65039" y="36143"/>
                  </a:moveTo>
                  <a:lnTo>
                    <a:pt x="30292" y="73229"/>
                  </a:lnTo>
                  <a:lnTo>
                    <a:pt x="3806" y="115506"/>
                  </a:lnTo>
                  <a:lnTo>
                    <a:pt x="820" y="115958"/>
                  </a:lnTo>
                  <a:lnTo>
                    <a:pt x="0" y="111580"/>
                  </a:lnTo>
                  <a:lnTo>
                    <a:pt x="622" y="103981"/>
                  </a:lnTo>
                  <a:lnTo>
                    <a:pt x="7553" y="89300"/>
                  </a:lnTo>
                  <a:lnTo>
                    <a:pt x="19603" y="74976"/>
                  </a:lnTo>
                  <a:lnTo>
                    <a:pt x="76200" y="33823"/>
                  </a:lnTo>
                  <a:lnTo>
                    <a:pt x="128293" y="12195"/>
                  </a:lnTo>
                  <a:lnTo>
                    <a:pt x="177576" y="0"/>
                  </a:lnTo>
                  <a:lnTo>
                    <a:pt x="222319" y="6430"/>
                  </a:lnTo>
                  <a:lnTo>
                    <a:pt x="233063" y="9315"/>
                  </a:lnTo>
                  <a:lnTo>
                    <a:pt x="241396" y="14748"/>
                  </a:lnTo>
                  <a:lnTo>
                    <a:pt x="253774" y="30144"/>
                  </a:lnTo>
                  <a:lnTo>
                    <a:pt x="256936" y="48684"/>
                  </a:lnTo>
                  <a:lnTo>
                    <a:pt x="249434" y="89183"/>
                  </a:lnTo>
                  <a:lnTo>
                    <a:pt x="228859" y="120489"/>
                  </a:lnTo>
                  <a:lnTo>
                    <a:pt x="172609" y="161887"/>
                  </a:lnTo>
                  <a:lnTo>
                    <a:pt x="173017" y="160916"/>
                  </a:lnTo>
                  <a:lnTo>
                    <a:pt x="175629" y="157930"/>
                  </a:lnTo>
                  <a:lnTo>
                    <a:pt x="224356" y="137826"/>
                  </a:lnTo>
                  <a:lnTo>
                    <a:pt x="279826" y="133437"/>
                  </a:lnTo>
                  <a:lnTo>
                    <a:pt x="330124" y="142622"/>
                  </a:lnTo>
                  <a:lnTo>
                    <a:pt x="343538" y="145734"/>
                  </a:lnTo>
                  <a:lnTo>
                    <a:pt x="353650" y="151317"/>
                  </a:lnTo>
                  <a:lnTo>
                    <a:pt x="368006" y="166880"/>
                  </a:lnTo>
                  <a:lnTo>
                    <a:pt x="375166" y="188615"/>
                  </a:lnTo>
                  <a:lnTo>
                    <a:pt x="377075" y="200962"/>
                  </a:lnTo>
                  <a:lnTo>
                    <a:pt x="372957" y="224039"/>
                  </a:lnTo>
                  <a:lnTo>
                    <a:pt x="357485" y="253643"/>
                  </a:lnTo>
                  <a:lnTo>
                    <a:pt x="343584" y="268510"/>
                  </a:lnTo>
                  <a:lnTo>
                    <a:pt x="295912" y="291509"/>
                  </a:lnTo>
                  <a:lnTo>
                    <a:pt x="247167" y="303871"/>
                  </a:lnTo>
                  <a:lnTo>
                    <a:pt x="191381" y="299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16062" y="1094963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31834" y="9896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89761" y="968377"/>
              <a:ext cx="157929" cy="92508"/>
            </a:xfrm>
            <a:custGeom>
              <a:avLst/>
              <a:gdLst/>
              <a:ahLst/>
              <a:cxnLst/>
              <a:rect l="0" t="0" r="0" b="0"/>
              <a:pathLst>
                <a:path w="157929" h="92508">
                  <a:moveTo>
                    <a:pt x="0" y="52887"/>
                  </a:moveTo>
                  <a:lnTo>
                    <a:pt x="17981" y="76933"/>
                  </a:lnTo>
                  <a:lnTo>
                    <a:pt x="34898" y="91260"/>
                  </a:lnTo>
                  <a:lnTo>
                    <a:pt x="39643" y="92507"/>
                  </a:lnTo>
                  <a:lnTo>
                    <a:pt x="41636" y="89829"/>
                  </a:lnTo>
                  <a:lnTo>
                    <a:pt x="40732" y="77494"/>
                  </a:lnTo>
                  <a:lnTo>
                    <a:pt x="27432" y="30911"/>
                  </a:lnTo>
                  <a:lnTo>
                    <a:pt x="27647" y="21859"/>
                  </a:lnTo>
                  <a:lnTo>
                    <a:pt x="34124" y="5561"/>
                  </a:lnTo>
                  <a:lnTo>
                    <a:pt x="41467" y="1449"/>
                  </a:lnTo>
                  <a:lnTo>
                    <a:pt x="62104" y="0"/>
                  </a:lnTo>
                  <a:lnTo>
                    <a:pt x="115673" y="11665"/>
                  </a:lnTo>
                  <a:lnTo>
                    <a:pt x="134469" y="19358"/>
                  </a:lnTo>
                  <a:lnTo>
                    <a:pt x="157928" y="42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89803" y="958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147813" y="262562"/>
            <a:ext cx="968623" cy="358620"/>
            <a:chOff x="2147813" y="262562"/>
            <a:chExt cx="968623" cy="358620"/>
          </a:xfrm>
        </p:grpSpPr>
        <p:sp>
          <p:nvSpPr>
            <p:cNvPr id="16" name="Freeform 15"/>
            <p:cNvSpPr/>
            <p:nvPr/>
          </p:nvSpPr>
          <p:spPr>
            <a:xfrm>
              <a:off x="2147813" y="262562"/>
              <a:ext cx="396195" cy="337563"/>
            </a:xfrm>
            <a:custGeom>
              <a:avLst/>
              <a:gdLst/>
              <a:ahLst/>
              <a:cxnLst/>
              <a:rect l="0" t="0" r="0" b="0"/>
              <a:pathLst>
                <a:path w="396195" h="337563">
                  <a:moveTo>
                    <a:pt x="0" y="32235"/>
                  </a:moveTo>
                  <a:lnTo>
                    <a:pt x="55045" y="15447"/>
                  </a:lnTo>
                  <a:lnTo>
                    <a:pt x="106453" y="12022"/>
                  </a:lnTo>
                  <a:lnTo>
                    <a:pt x="161668" y="11345"/>
                  </a:lnTo>
                  <a:lnTo>
                    <a:pt x="214798" y="11228"/>
                  </a:lnTo>
                  <a:lnTo>
                    <a:pt x="269404" y="11193"/>
                  </a:lnTo>
                  <a:lnTo>
                    <a:pt x="331853" y="11181"/>
                  </a:lnTo>
                  <a:lnTo>
                    <a:pt x="372718" y="8840"/>
                  </a:lnTo>
                  <a:lnTo>
                    <a:pt x="392210" y="0"/>
                  </a:lnTo>
                  <a:lnTo>
                    <a:pt x="396004" y="217"/>
                  </a:lnTo>
                  <a:lnTo>
                    <a:pt x="396194" y="3871"/>
                  </a:lnTo>
                  <a:lnTo>
                    <a:pt x="393981" y="9816"/>
                  </a:lnTo>
                  <a:lnTo>
                    <a:pt x="337108" y="64163"/>
                  </a:lnTo>
                  <a:lnTo>
                    <a:pt x="306058" y="101020"/>
                  </a:lnTo>
                  <a:lnTo>
                    <a:pt x="263277" y="157222"/>
                  </a:lnTo>
                  <a:lnTo>
                    <a:pt x="242175" y="185472"/>
                  </a:lnTo>
                  <a:lnTo>
                    <a:pt x="200043" y="244589"/>
                  </a:lnTo>
                  <a:lnTo>
                    <a:pt x="156498" y="307544"/>
                  </a:lnTo>
                  <a:lnTo>
                    <a:pt x="136870" y="337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3934" y="536953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58466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63751" y="484165"/>
              <a:ext cx="147400" cy="126488"/>
            </a:xfrm>
            <a:custGeom>
              <a:avLst/>
              <a:gdLst/>
              <a:ahLst/>
              <a:cxnLst/>
              <a:rect l="0" t="0" r="0" b="0"/>
              <a:pathLst>
                <a:path w="147400" h="126488">
                  <a:moveTo>
                    <a:pt x="0" y="21202"/>
                  </a:moveTo>
                  <a:lnTo>
                    <a:pt x="11453" y="75347"/>
                  </a:lnTo>
                  <a:lnTo>
                    <a:pt x="15619" y="94400"/>
                  </a:lnTo>
                  <a:lnTo>
                    <a:pt x="15092" y="94567"/>
                  </a:lnTo>
                  <a:lnTo>
                    <a:pt x="13571" y="91169"/>
                  </a:lnTo>
                  <a:lnTo>
                    <a:pt x="11430" y="64030"/>
                  </a:lnTo>
                  <a:lnTo>
                    <a:pt x="16385" y="31942"/>
                  </a:lnTo>
                  <a:lnTo>
                    <a:pt x="28339" y="13887"/>
                  </a:lnTo>
                  <a:lnTo>
                    <a:pt x="36440" y="5797"/>
                  </a:lnTo>
                  <a:lnTo>
                    <a:pt x="45350" y="1574"/>
                  </a:lnTo>
                  <a:lnTo>
                    <a:pt x="64609" y="0"/>
                  </a:lnTo>
                  <a:lnTo>
                    <a:pt x="81748" y="6320"/>
                  </a:lnTo>
                  <a:lnTo>
                    <a:pt x="111814" y="29441"/>
                  </a:lnTo>
                  <a:lnTo>
                    <a:pt x="127627" y="55229"/>
                  </a:lnTo>
                  <a:lnTo>
                    <a:pt x="138773" y="107846"/>
                  </a:lnTo>
                  <a:lnTo>
                    <a:pt x="147399" y="126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16435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906481" y="658494"/>
            <a:ext cx="2191691" cy="625983"/>
            <a:chOff x="3906481" y="658494"/>
            <a:chExt cx="2191691" cy="625983"/>
          </a:xfrm>
        </p:grpSpPr>
        <p:sp>
          <p:nvSpPr>
            <p:cNvPr id="22" name="Freeform 21"/>
            <p:cNvSpPr/>
            <p:nvPr/>
          </p:nvSpPr>
          <p:spPr>
            <a:xfrm>
              <a:off x="3906481" y="658494"/>
              <a:ext cx="158121" cy="227644"/>
            </a:xfrm>
            <a:custGeom>
              <a:avLst/>
              <a:gdLst/>
              <a:ahLst/>
              <a:cxnLst/>
              <a:rect l="0" t="0" r="0" b="0"/>
              <a:pathLst>
                <a:path w="158121" h="227644">
                  <a:moveTo>
                    <a:pt x="125933" y="25858"/>
                  </a:moveTo>
                  <a:lnTo>
                    <a:pt x="64823" y="7900"/>
                  </a:lnTo>
                  <a:lnTo>
                    <a:pt x="31787" y="0"/>
                  </a:lnTo>
                  <a:lnTo>
                    <a:pt x="10391" y="1887"/>
                  </a:lnTo>
                  <a:lnTo>
                    <a:pt x="4451" y="6368"/>
                  </a:lnTo>
                  <a:lnTo>
                    <a:pt x="1661" y="12865"/>
                  </a:lnTo>
                  <a:lnTo>
                    <a:pt x="0" y="54097"/>
                  </a:lnTo>
                  <a:lnTo>
                    <a:pt x="3373" y="63401"/>
                  </a:lnTo>
                  <a:lnTo>
                    <a:pt x="16480" y="76859"/>
                  </a:lnTo>
                  <a:lnTo>
                    <a:pt x="24888" y="79746"/>
                  </a:lnTo>
                  <a:lnTo>
                    <a:pt x="73849" y="84485"/>
                  </a:lnTo>
                  <a:lnTo>
                    <a:pt x="114345" y="104942"/>
                  </a:lnTo>
                  <a:lnTo>
                    <a:pt x="153408" y="138409"/>
                  </a:lnTo>
                  <a:lnTo>
                    <a:pt x="157118" y="147685"/>
                  </a:lnTo>
                  <a:lnTo>
                    <a:pt x="158120" y="170470"/>
                  </a:lnTo>
                  <a:lnTo>
                    <a:pt x="152108" y="204017"/>
                  </a:lnTo>
                  <a:lnTo>
                    <a:pt x="146892" y="212481"/>
                  </a:lnTo>
                  <a:lnTo>
                    <a:pt x="131739" y="225005"/>
                  </a:lnTo>
                  <a:lnTo>
                    <a:pt x="122785" y="227643"/>
                  </a:lnTo>
                  <a:lnTo>
                    <a:pt x="103477" y="227454"/>
                  </a:lnTo>
                  <a:lnTo>
                    <a:pt x="64825" y="217801"/>
                  </a:lnTo>
                  <a:lnTo>
                    <a:pt x="41705" y="204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79813" y="894922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2195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11399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54976" y="886455"/>
              <a:ext cx="96493" cy="124281"/>
            </a:xfrm>
            <a:custGeom>
              <a:avLst/>
              <a:gdLst/>
              <a:ahLst/>
              <a:cxnLst/>
              <a:rect l="0" t="0" r="0" b="0"/>
              <a:pathLst>
                <a:path w="96493" h="124281">
                  <a:moveTo>
                    <a:pt x="9065" y="8467"/>
                  </a:moveTo>
                  <a:lnTo>
                    <a:pt x="732" y="45945"/>
                  </a:lnTo>
                  <a:lnTo>
                    <a:pt x="0" y="58019"/>
                  </a:lnTo>
                  <a:lnTo>
                    <a:pt x="682" y="61388"/>
                  </a:lnTo>
                  <a:lnTo>
                    <a:pt x="2307" y="58956"/>
                  </a:lnTo>
                  <a:lnTo>
                    <a:pt x="17750" y="18495"/>
                  </a:lnTo>
                  <a:lnTo>
                    <a:pt x="28913" y="2785"/>
                  </a:lnTo>
                  <a:lnTo>
                    <a:pt x="36335" y="0"/>
                  </a:lnTo>
                  <a:lnTo>
                    <a:pt x="44792" y="482"/>
                  </a:lnTo>
                  <a:lnTo>
                    <a:pt x="53940" y="3144"/>
                  </a:lnTo>
                  <a:lnTo>
                    <a:pt x="70344" y="15460"/>
                  </a:lnTo>
                  <a:lnTo>
                    <a:pt x="84263" y="33802"/>
                  </a:lnTo>
                  <a:lnTo>
                    <a:pt x="94349" y="57551"/>
                  </a:lnTo>
                  <a:lnTo>
                    <a:pt x="96492" y="80585"/>
                  </a:lnTo>
                  <a:lnTo>
                    <a:pt x="93293" y="124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21969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90549" y="96862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7937" y="54145"/>
                  </a:lnTo>
                  <a:lnTo>
                    <a:pt x="11992" y="109091"/>
                  </a:lnTo>
                  <a:lnTo>
                    <a:pt x="10818" y="165005"/>
                  </a:lnTo>
                  <a:lnTo>
                    <a:pt x="7466" y="22111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79441" y="971337"/>
              <a:ext cx="248021" cy="299732"/>
            </a:xfrm>
            <a:custGeom>
              <a:avLst/>
              <a:gdLst/>
              <a:ahLst/>
              <a:cxnLst/>
              <a:rect l="0" t="0" r="0" b="0"/>
              <a:pathLst>
                <a:path w="248021" h="299732">
                  <a:moveTo>
                    <a:pt x="47978" y="60455"/>
                  </a:moveTo>
                  <a:lnTo>
                    <a:pt x="57554" y="36409"/>
                  </a:lnTo>
                  <a:lnTo>
                    <a:pt x="68222" y="22082"/>
                  </a:lnTo>
                  <a:lnTo>
                    <a:pt x="92971" y="6451"/>
                  </a:lnTo>
                  <a:lnTo>
                    <a:pt x="128120" y="0"/>
                  </a:lnTo>
                  <a:lnTo>
                    <a:pt x="148328" y="4731"/>
                  </a:lnTo>
                  <a:lnTo>
                    <a:pt x="180364" y="26831"/>
                  </a:lnTo>
                  <a:lnTo>
                    <a:pt x="196518" y="52442"/>
                  </a:lnTo>
                  <a:lnTo>
                    <a:pt x="208713" y="82258"/>
                  </a:lnTo>
                  <a:lnTo>
                    <a:pt x="209884" y="106020"/>
                  </a:lnTo>
                  <a:lnTo>
                    <a:pt x="198024" y="164808"/>
                  </a:lnTo>
                  <a:lnTo>
                    <a:pt x="175636" y="218260"/>
                  </a:lnTo>
                  <a:lnTo>
                    <a:pt x="150534" y="249932"/>
                  </a:lnTo>
                  <a:lnTo>
                    <a:pt x="103375" y="282500"/>
                  </a:lnTo>
                  <a:lnTo>
                    <a:pt x="68681" y="296132"/>
                  </a:lnTo>
                  <a:lnTo>
                    <a:pt x="42752" y="299731"/>
                  </a:lnTo>
                  <a:lnTo>
                    <a:pt x="31626" y="297182"/>
                  </a:lnTo>
                  <a:lnTo>
                    <a:pt x="13025" y="284990"/>
                  </a:lnTo>
                  <a:lnTo>
                    <a:pt x="3198" y="264754"/>
                  </a:lnTo>
                  <a:lnTo>
                    <a:pt x="0" y="241332"/>
                  </a:lnTo>
                  <a:lnTo>
                    <a:pt x="2478" y="219224"/>
                  </a:lnTo>
                  <a:lnTo>
                    <a:pt x="13718" y="200819"/>
                  </a:lnTo>
                  <a:lnTo>
                    <a:pt x="21629" y="192636"/>
                  </a:lnTo>
                  <a:lnTo>
                    <a:pt x="42896" y="183543"/>
                  </a:lnTo>
                  <a:lnTo>
                    <a:pt x="67947" y="180672"/>
                  </a:lnTo>
                  <a:lnTo>
                    <a:pt x="107187" y="186802"/>
                  </a:lnTo>
                  <a:lnTo>
                    <a:pt x="163270" y="215798"/>
                  </a:lnTo>
                  <a:lnTo>
                    <a:pt x="205803" y="240792"/>
                  </a:lnTo>
                  <a:lnTo>
                    <a:pt x="248020" y="249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0673" y="118972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90673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74901" y="1168396"/>
              <a:ext cx="136872" cy="105553"/>
            </a:xfrm>
            <a:custGeom>
              <a:avLst/>
              <a:gdLst/>
              <a:ahLst/>
              <a:cxnLst/>
              <a:rect l="0" t="0" r="0" b="0"/>
              <a:pathLst>
                <a:path w="136872" h="105553">
                  <a:moveTo>
                    <a:pt x="0" y="31852"/>
                  </a:moveTo>
                  <a:lnTo>
                    <a:pt x="15619" y="85944"/>
                  </a:lnTo>
                  <a:lnTo>
                    <a:pt x="15092" y="85461"/>
                  </a:lnTo>
                  <a:lnTo>
                    <a:pt x="13571" y="81629"/>
                  </a:lnTo>
                  <a:lnTo>
                    <a:pt x="17019" y="59469"/>
                  </a:lnTo>
                  <a:lnTo>
                    <a:pt x="29835" y="21710"/>
                  </a:lnTo>
                  <a:lnTo>
                    <a:pt x="40946" y="5508"/>
                  </a:lnTo>
                  <a:lnTo>
                    <a:pt x="48355" y="1421"/>
                  </a:lnTo>
                  <a:lnTo>
                    <a:pt x="65945" y="0"/>
                  </a:lnTo>
                  <a:lnTo>
                    <a:pt x="82342" y="6387"/>
                  </a:lnTo>
                  <a:lnTo>
                    <a:pt x="97428" y="18195"/>
                  </a:lnTo>
                  <a:lnTo>
                    <a:pt x="117905" y="44573"/>
                  </a:lnTo>
                  <a:lnTo>
                    <a:pt x="130732" y="73446"/>
                  </a:lnTo>
                  <a:lnTo>
                    <a:pt x="136871" y="105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85471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15027" y="1579274"/>
            <a:ext cx="772948" cy="320272"/>
            <a:chOff x="6915027" y="1579274"/>
            <a:chExt cx="772948" cy="320272"/>
          </a:xfrm>
        </p:grpSpPr>
        <p:sp>
          <p:nvSpPr>
            <p:cNvPr id="34" name="Freeform 33"/>
            <p:cNvSpPr/>
            <p:nvPr/>
          </p:nvSpPr>
          <p:spPr>
            <a:xfrm>
              <a:off x="6915027" y="1579274"/>
              <a:ext cx="209571" cy="320272"/>
            </a:xfrm>
            <a:custGeom>
              <a:avLst/>
              <a:gdLst/>
              <a:ahLst/>
              <a:cxnLst/>
              <a:rect l="0" t="0" r="0" b="0"/>
              <a:pathLst>
                <a:path w="209571" h="320272">
                  <a:moveTo>
                    <a:pt x="65367" y="0"/>
                  </a:moveTo>
                  <a:lnTo>
                    <a:pt x="15868" y="49498"/>
                  </a:lnTo>
                  <a:lnTo>
                    <a:pt x="10140" y="50547"/>
                  </a:lnTo>
                  <a:lnTo>
                    <a:pt x="5152" y="47736"/>
                  </a:lnTo>
                  <a:lnTo>
                    <a:pt x="657" y="42352"/>
                  </a:lnTo>
                  <a:lnTo>
                    <a:pt x="0" y="36424"/>
                  </a:lnTo>
                  <a:lnTo>
                    <a:pt x="5509" y="23597"/>
                  </a:lnTo>
                  <a:lnTo>
                    <a:pt x="18876" y="13217"/>
                  </a:lnTo>
                  <a:lnTo>
                    <a:pt x="27354" y="8812"/>
                  </a:lnTo>
                  <a:lnTo>
                    <a:pt x="49252" y="7036"/>
                  </a:lnTo>
                  <a:lnTo>
                    <a:pt x="73413" y="11316"/>
                  </a:lnTo>
                  <a:lnTo>
                    <a:pt x="95848" y="21017"/>
                  </a:lnTo>
                  <a:lnTo>
                    <a:pt x="122621" y="45222"/>
                  </a:lnTo>
                  <a:lnTo>
                    <a:pt x="126933" y="55884"/>
                  </a:lnTo>
                  <a:lnTo>
                    <a:pt x="128605" y="80209"/>
                  </a:lnTo>
                  <a:lnTo>
                    <a:pt x="117379" y="114623"/>
                  </a:lnTo>
                  <a:lnTo>
                    <a:pt x="91239" y="145777"/>
                  </a:lnTo>
                  <a:lnTo>
                    <a:pt x="93143" y="147488"/>
                  </a:lnTo>
                  <a:lnTo>
                    <a:pt x="127005" y="153006"/>
                  </a:lnTo>
                  <a:lnTo>
                    <a:pt x="182509" y="181215"/>
                  </a:lnTo>
                  <a:lnTo>
                    <a:pt x="196589" y="195184"/>
                  </a:lnTo>
                  <a:lnTo>
                    <a:pt x="201981" y="203822"/>
                  </a:lnTo>
                  <a:lnTo>
                    <a:pt x="209570" y="238336"/>
                  </a:lnTo>
                  <a:lnTo>
                    <a:pt x="206230" y="272610"/>
                  </a:lnTo>
                  <a:lnTo>
                    <a:pt x="201389" y="281176"/>
                  </a:lnTo>
                  <a:lnTo>
                    <a:pt x="186653" y="293813"/>
                  </a:lnTo>
                  <a:lnTo>
                    <a:pt x="135280" y="315263"/>
                  </a:lnTo>
                  <a:lnTo>
                    <a:pt x="109307" y="320271"/>
                  </a:lnTo>
                  <a:lnTo>
                    <a:pt x="71887" y="316514"/>
                  </a:lnTo>
                  <a:lnTo>
                    <a:pt x="4431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38362" y="1800373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2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96249" y="1705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12062" y="1775149"/>
              <a:ext cx="147400" cy="82609"/>
            </a:xfrm>
            <a:custGeom>
              <a:avLst/>
              <a:gdLst/>
              <a:ahLst/>
              <a:cxnLst/>
              <a:rect l="0" t="0" r="0" b="0"/>
              <a:pathLst>
                <a:path w="147400" h="82609">
                  <a:moveTo>
                    <a:pt x="0" y="35752"/>
                  </a:moveTo>
                  <a:lnTo>
                    <a:pt x="15618" y="82608"/>
                  </a:lnTo>
                  <a:lnTo>
                    <a:pt x="12557" y="68743"/>
                  </a:lnTo>
                  <a:lnTo>
                    <a:pt x="12299" y="36688"/>
                  </a:lnTo>
                  <a:lnTo>
                    <a:pt x="16385" y="15111"/>
                  </a:lnTo>
                  <a:lnTo>
                    <a:pt x="23791" y="7953"/>
                  </a:lnTo>
                  <a:lnTo>
                    <a:pt x="47619" y="0"/>
                  </a:lnTo>
                  <a:lnTo>
                    <a:pt x="71466" y="2705"/>
                  </a:lnTo>
                  <a:lnTo>
                    <a:pt x="92594" y="11706"/>
                  </a:lnTo>
                  <a:lnTo>
                    <a:pt x="117642" y="31097"/>
                  </a:lnTo>
                  <a:lnTo>
                    <a:pt x="137543" y="56210"/>
                  </a:lnTo>
                  <a:lnTo>
                    <a:pt x="147399" y="77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5274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969450" y="2474197"/>
            <a:ext cx="1926716" cy="273741"/>
            <a:chOff x="4969450" y="2474197"/>
            <a:chExt cx="1926716" cy="273741"/>
          </a:xfrm>
        </p:grpSpPr>
        <p:sp>
          <p:nvSpPr>
            <p:cNvPr id="40" name="Freeform 39"/>
            <p:cNvSpPr/>
            <p:nvPr/>
          </p:nvSpPr>
          <p:spPr>
            <a:xfrm>
              <a:off x="6861807" y="2474197"/>
              <a:ext cx="34359" cy="273741"/>
            </a:xfrm>
            <a:custGeom>
              <a:avLst/>
              <a:gdLst/>
              <a:ahLst/>
              <a:cxnLst/>
              <a:rect l="0" t="0" r="0" b="0"/>
              <a:pathLst>
                <a:path w="34359" h="273741">
                  <a:moveTo>
                    <a:pt x="13302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2601" y="51557"/>
                  </a:lnTo>
                  <a:lnTo>
                    <a:pt x="11661" y="110731"/>
                  </a:lnTo>
                  <a:lnTo>
                    <a:pt x="21419" y="174025"/>
                  </a:lnTo>
                  <a:lnTo>
                    <a:pt x="28943" y="228567"/>
                  </a:lnTo>
                  <a:lnTo>
                    <a:pt x="34358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69450" y="2547896"/>
              <a:ext cx="1874074" cy="73700"/>
            </a:xfrm>
            <a:custGeom>
              <a:avLst/>
              <a:gdLst/>
              <a:ahLst/>
              <a:cxnLst/>
              <a:rect l="0" t="0" r="0" b="0"/>
              <a:pathLst>
                <a:path w="1874074" h="73700">
                  <a:moveTo>
                    <a:pt x="1874073" y="73699"/>
                  </a:moveTo>
                  <a:lnTo>
                    <a:pt x="1836595" y="65366"/>
                  </a:lnTo>
                  <a:lnTo>
                    <a:pt x="1785172" y="63604"/>
                  </a:lnTo>
                  <a:lnTo>
                    <a:pt x="1724326" y="54895"/>
                  </a:lnTo>
                  <a:lnTo>
                    <a:pt x="1670058" y="53087"/>
                  </a:lnTo>
                  <a:lnTo>
                    <a:pt x="1614279" y="52730"/>
                  </a:lnTo>
                  <a:lnTo>
                    <a:pt x="1555081" y="52660"/>
                  </a:lnTo>
                  <a:lnTo>
                    <a:pt x="1492997" y="52646"/>
                  </a:lnTo>
                  <a:lnTo>
                    <a:pt x="1436844" y="46577"/>
                  </a:lnTo>
                  <a:lnTo>
                    <a:pt x="1390743" y="47978"/>
                  </a:lnTo>
                  <a:lnTo>
                    <a:pt x="1327674" y="42886"/>
                  </a:lnTo>
                  <a:lnTo>
                    <a:pt x="1265367" y="42267"/>
                  </a:lnTo>
                  <a:lnTo>
                    <a:pt x="1207653" y="36555"/>
                  </a:lnTo>
                  <a:lnTo>
                    <a:pt x="1159679" y="33058"/>
                  </a:lnTo>
                  <a:lnTo>
                    <a:pt x="1108420" y="32022"/>
                  </a:lnTo>
                  <a:lnTo>
                    <a:pt x="1056188" y="31715"/>
                  </a:lnTo>
                  <a:lnTo>
                    <a:pt x="1003666" y="31624"/>
                  </a:lnTo>
                  <a:lnTo>
                    <a:pt x="940753" y="31593"/>
                  </a:lnTo>
                  <a:lnTo>
                    <a:pt x="879452" y="28467"/>
                  </a:lnTo>
                  <a:lnTo>
                    <a:pt x="827266" y="22521"/>
                  </a:lnTo>
                  <a:lnTo>
                    <a:pt x="780250" y="21491"/>
                  </a:lnTo>
                  <a:lnTo>
                    <a:pt x="729275" y="21185"/>
                  </a:lnTo>
                  <a:lnTo>
                    <a:pt x="666883" y="21082"/>
                  </a:lnTo>
                  <a:lnTo>
                    <a:pt x="617826" y="21065"/>
                  </a:lnTo>
                  <a:lnTo>
                    <a:pt x="555615" y="21059"/>
                  </a:lnTo>
                  <a:lnTo>
                    <a:pt x="498526" y="15468"/>
                  </a:lnTo>
                  <a:lnTo>
                    <a:pt x="436643" y="11504"/>
                  </a:lnTo>
                  <a:lnTo>
                    <a:pt x="386609" y="10818"/>
                  </a:lnTo>
                  <a:lnTo>
                    <a:pt x="324069" y="10586"/>
                  </a:lnTo>
                  <a:lnTo>
                    <a:pt x="266915" y="4951"/>
                  </a:lnTo>
                  <a:lnTo>
                    <a:pt x="206189" y="978"/>
                  </a:lnTo>
                  <a:lnTo>
                    <a:pt x="147920" y="193"/>
                  </a:lnTo>
                  <a:lnTo>
                    <a:pt x="85761" y="38"/>
                  </a:lnTo>
                  <a:lnTo>
                    <a:pt x="29072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642445" y="2400497"/>
            <a:ext cx="3348063" cy="379027"/>
            <a:chOff x="1642445" y="2400497"/>
            <a:chExt cx="3348063" cy="379027"/>
          </a:xfrm>
        </p:grpSpPr>
        <p:sp>
          <p:nvSpPr>
            <p:cNvPr id="43" name="Freeform 42"/>
            <p:cNvSpPr/>
            <p:nvPr/>
          </p:nvSpPr>
          <p:spPr>
            <a:xfrm>
              <a:off x="3187036" y="2400497"/>
              <a:ext cx="266312" cy="350723"/>
            </a:xfrm>
            <a:custGeom>
              <a:avLst/>
              <a:gdLst/>
              <a:ahLst/>
              <a:cxnLst/>
              <a:rect l="0" t="0" r="0" b="0"/>
              <a:pathLst>
                <a:path w="266312" h="350723">
                  <a:moveTo>
                    <a:pt x="76798" y="0"/>
                  </a:moveTo>
                  <a:lnTo>
                    <a:pt x="61157" y="17981"/>
                  </a:lnTo>
                  <a:lnTo>
                    <a:pt x="36365" y="64152"/>
                  </a:lnTo>
                  <a:lnTo>
                    <a:pt x="33465" y="66165"/>
                  </a:lnTo>
                  <a:lnTo>
                    <a:pt x="32701" y="62827"/>
                  </a:lnTo>
                  <a:lnTo>
                    <a:pt x="39881" y="29438"/>
                  </a:lnTo>
                  <a:lnTo>
                    <a:pt x="45168" y="21965"/>
                  </a:lnTo>
                  <a:lnTo>
                    <a:pt x="60401" y="10542"/>
                  </a:lnTo>
                  <a:lnTo>
                    <a:pt x="94296" y="3124"/>
                  </a:lnTo>
                  <a:lnTo>
                    <a:pt x="117330" y="7627"/>
                  </a:lnTo>
                  <a:lnTo>
                    <a:pt x="138096" y="18598"/>
                  </a:lnTo>
                  <a:lnTo>
                    <a:pt x="155124" y="35172"/>
                  </a:lnTo>
                  <a:lnTo>
                    <a:pt x="176714" y="74408"/>
                  </a:lnTo>
                  <a:lnTo>
                    <a:pt x="187381" y="107835"/>
                  </a:lnTo>
                  <a:lnTo>
                    <a:pt x="188459" y="167227"/>
                  </a:lnTo>
                  <a:lnTo>
                    <a:pt x="174517" y="230079"/>
                  </a:lnTo>
                  <a:lnTo>
                    <a:pt x="151855" y="284066"/>
                  </a:lnTo>
                  <a:lnTo>
                    <a:pt x="124336" y="317938"/>
                  </a:lnTo>
                  <a:lnTo>
                    <a:pt x="96343" y="338829"/>
                  </a:lnTo>
                  <a:lnTo>
                    <a:pt x="76126" y="348682"/>
                  </a:lnTo>
                  <a:lnTo>
                    <a:pt x="55442" y="350722"/>
                  </a:lnTo>
                  <a:lnTo>
                    <a:pt x="35721" y="346559"/>
                  </a:lnTo>
                  <a:lnTo>
                    <a:pt x="19157" y="336910"/>
                  </a:lnTo>
                  <a:lnTo>
                    <a:pt x="7116" y="321703"/>
                  </a:lnTo>
                  <a:lnTo>
                    <a:pt x="2267" y="312735"/>
                  </a:lnTo>
                  <a:lnTo>
                    <a:pt x="0" y="293411"/>
                  </a:lnTo>
                  <a:lnTo>
                    <a:pt x="4061" y="274294"/>
                  </a:lnTo>
                  <a:lnTo>
                    <a:pt x="13665" y="257999"/>
                  </a:lnTo>
                  <a:lnTo>
                    <a:pt x="28852" y="246078"/>
                  </a:lnTo>
                  <a:lnTo>
                    <a:pt x="37815" y="241261"/>
                  </a:lnTo>
                  <a:lnTo>
                    <a:pt x="60252" y="239028"/>
                  </a:lnTo>
                  <a:lnTo>
                    <a:pt x="119289" y="250149"/>
                  </a:lnTo>
                  <a:lnTo>
                    <a:pt x="180515" y="266850"/>
                  </a:lnTo>
                  <a:lnTo>
                    <a:pt x="218793" y="271699"/>
                  </a:lnTo>
                  <a:lnTo>
                    <a:pt x="266311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73265" y="2407549"/>
              <a:ext cx="219322" cy="296280"/>
            </a:xfrm>
            <a:custGeom>
              <a:avLst/>
              <a:gdLst/>
              <a:ahLst/>
              <a:cxnLst/>
              <a:rect l="0" t="0" r="0" b="0"/>
              <a:pathLst>
                <a:path w="219322" h="296280">
                  <a:moveTo>
                    <a:pt x="64310" y="3477"/>
                  </a:moveTo>
                  <a:lnTo>
                    <a:pt x="40263" y="13052"/>
                  </a:lnTo>
                  <a:lnTo>
                    <a:pt x="4717" y="42880"/>
                  </a:lnTo>
                  <a:lnTo>
                    <a:pt x="1184" y="43783"/>
                  </a:lnTo>
                  <a:lnTo>
                    <a:pt x="0" y="40876"/>
                  </a:lnTo>
                  <a:lnTo>
                    <a:pt x="379" y="35429"/>
                  </a:lnTo>
                  <a:lnTo>
                    <a:pt x="7040" y="23137"/>
                  </a:lnTo>
                  <a:lnTo>
                    <a:pt x="12092" y="16583"/>
                  </a:lnTo>
                  <a:lnTo>
                    <a:pt x="30183" y="6182"/>
                  </a:lnTo>
                  <a:lnTo>
                    <a:pt x="52652" y="0"/>
                  </a:lnTo>
                  <a:lnTo>
                    <a:pt x="85032" y="3096"/>
                  </a:lnTo>
                  <a:lnTo>
                    <a:pt x="115683" y="12593"/>
                  </a:lnTo>
                  <a:lnTo>
                    <a:pt x="132376" y="23516"/>
                  </a:lnTo>
                  <a:lnTo>
                    <a:pt x="136594" y="32044"/>
                  </a:lnTo>
                  <a:lnTo>
                    <a:pt x="138160" y="53998"/>
                  </a:lnTo>
                  <a:lnTo>
                    <a:pt x="126876" y="87076"/>
                  </a:lnTo>
                  <a:lnTo>
                    <a:pt x="103125" y="113514"/>
                  </a:lnTo>
                  <a:lnTo>
                    <a:pt x="73861" y="130577"/>
                  </a:lnTo>
                  <a:lnTo>
                    <a:pt x="69507" y="131494"/>
                  </a:lnTo>
                  <a:lnTo>
                    <a:pt x="68945" y="129766"/>
                  </a:lnTo>
                  <a:lnTo>
                    <a:pt x="70909" y="126274"/>
                  </a:lnTo>
                  <a:lnTo>
                    <a:pt x="85570" y="122394"/>
                  </a:lnTo>
                  <a:lnTo>
                    <a:pt x="96031" y="121359"/>
                  </a:lnTo>
                  <a:lnTo>
                    <a:pt x="133110" y="131082"/>
                  </a:lnTo>
                  <a:lnTo>
                    <a:pt x="186887" y="170366"/>
                  </a:lnTo>
                  <a:lnTo>
                    <a:pt x="201847" y="186444"/>
                  </a:lnTo>
                  <a:lnTo>
                    <a:pt x="212395" y="205288"/>
                  </a:lnTo>
                  <a:lnTo>
                    <a:pt x="219321" y="241217"/>
                  </a:lnTo>
                  <a:lnTo>
                    <a:pt x="216783" y="252047"/>
                  </a:lnTo>
                  <a:lnTo>
                    <a:pt x="204605" y="270320"/>
                  </a:lnTo>
                  <a:lnTo>
                    <a:pt x="178019" y="288172"/>
                  </a:lnTo>
                  <a:lnTo>
                    <a:pt x="129188" y="296279"/>
                  </a:lnTo>
                  <a:lnTo>
                    <a:pt x="77601" y="294761"/>
                  </a:lnTo>
                  <a:lnTo>
                    <a:pt x="50311" y="286705"/>
                  </a:lnTo>
                  <a:lnTo>
                    <a:pt x="32724" y="277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69243" y="256895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48186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64000" y="2537313"/>
              <a:ext cx="140114" cy="117296"/>
            </a:xfrm>
            <a:custGeom>
              <a:avLst/>
              <a:gdLst/>
              <a:ahLst/>
              <a:cxnLst/>
              <a:rect l="0" t="0" r="0" b="0"/>
              <a:pathLst>
                <a:path w="140114" h="117296">
                  <a:moveTo>
                    <a:pt x="0" y="63225"/>
                  </a:moveTo>
                  <a:lnTo>
                    <a:pt x="3119" y="105917"/>
                  </a:lnTo>
                  <a:lnTo>
                    <a:pt x="5589" y="116253"/>
                  </a:lnTo>
                  <a:lnTo>
                    <a:pt x="7235" y="117295"/>
                  </a:lnTo>
                  <a:lnTo>
                    <a:pt x="11409" y="55499"/>
                  </a:lnTo>
                  <a:lnTo>
                    <a:pt x="15989" y="32885"/>
                  </a:lnTo>
                  <a:lnTo>
                    <a:pt x="28163" y="14256"/>
                  </a:lnTo>
                  <a:lnTo>
                    <a:pt x="36322" y="6013"/>
                  </a:lnTo>
                  <a:lnTo>
                    <a:pt x="46442" y="1687"/>
                  </a:lnTo>
                  <a:lnTo>
                    <a:pt x="70163" y="0"/>
                  </a:lnTo>
                  <a:lnTo>
                    <a:pt x="90065" y="6269"/>
                  </a:lnTo>
                  <a:lnTo>
                    <a:pt x="121906" y="29358"/>
                  </a:lnTo>
                  <a:lnTo>
                    <a:pt x="138026" y="55140"/>
                  </a:lnTo>
                  <a:lnTo>
                    <a:pt x="140113" y="74840"/>
                  </a:lnTo>
                  <a:lnTo>
                    <a:pt x="136870" y="1158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16684" y="26215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95709" y="2541830"/>
              <a:ext cx="294799" cy="6067"/>
            </a:xfrm>
            <a:custGeom>
              <a:avLst/>
              <a:gdLst/>
              <a:ahLst/>
              <a:cxnLst/>
              <a:rect l="0" t="0" r="0" b="0"/>
              <a:pathLst>
                <a:path w="294799" h="6067">
                  <a:moveTo>
                    <a:pt x="294798" y="6066"/>
                  </a:moveTo>
                  <a:lnTo>
                    <a:pt x="236182" y="6066"/>
                  </a:lnTo>
                  <a:lnTo>
                    <a:pt x="182007" y="6066"/>
                  </a:lnTo>
                  <a:lnTo>
                    <a:pt x="129366" y="2947"/>
                  </a:lnTo>
                  <a:lnTo>
                    <a:pt x="106629" y="0"/>
                  </a:lnTo>
                  <a:lnTo>
                    <a:pt x="47231" y="503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84559" y="2568953"/>
              <a:ext cx="1295006" cy="52604"/>
            </a:xfrm>
            <a:custGeom>
              <a:avLst/>
              <a:gdLst/>
              <a:ahLst/>
              <a:cxnLst/>
              <a:rect l="0" t="0" r="0" b="0"/>
              <a:pathLst>
                <a:path w="1295006" h="52604">
                  <a:moveTo>
                    <a:pt x="1295005" y="0"/>
                  </a:moveTo>
                  <a:lnTo>
                    <a:pt x="1239864" y="14654"/>
                  </a:lnTo>
                  <a:lnTo>
                    <a:pt x="1191450" y="24749"/>
                  </a:lnTo>
                  <a:lnTo>
                    <a:pt x="1132264" y="31405"/>
                  </a:lnTo>
                  <a:lnTo>
                    <a:pt x="1079325" y="39652"/>
                  </a:lnTo>
                  <a:lnTo>
                    <a:pt x="1030279" y="41384"/>
                  </a:lnTo>
                  <a:lnTo>
                    <a:pt x="972482" y="47559"/>
                  </a:lnTo>
                  <a:lnTo>
                    <a:pt x="911629" y="51638"/>
                  </a:lnTo>
                  <a:lnTo>
                    <a:pt x="853336" y="52444"/>
                  </a:lnTo>
                  <a:lnTo>
                    <a:pt x="796761" y="52603"/>
                  </a:lnTo>
                  <a:lnTo>
                    <a:pt x="739355" y="51465"/>
                  </a:lnTo>
                  <a:lnTo>
                    <a:pt x="689991" y="45405"/>
                  </a:lnTo>
                  <a:lnTo>
                    <a:pt x="639490" y="43089"/>
                  </a:lnTo>
                  <a:lnTo>
                    <a:pt x="576792" y="42306"/>
                  </a:lnTo>
                  <a:lnTo>
                    <a:pt x="519606" y="36563"/>
                  </a:lnTo>
                  <a:lnTo>
                    <a:pt x="466110" y="32569"/>
                  </a:lnTo>
                  <a:lnTo>
                    <a:pt x="410482" y="31780"/>
                  </a:lnTo>
                  <a:lnTo>
                    <a:pt x="347640" y="24375"/>
                  </a:lnTo>
                  <a:lnTo>
                    <a:pt x="294144" y="21712"/>
                  </a:lnTo>
                  <a:lnTo>
                    <a:pt x="238517" y="21186"/>
                  </a:lnTo>
                  <a:lnTo>
                    <a:pt x="182469" y="21083"/>
                  </a:lnTo>
                  <a:lnTo>
                    <a:pt x="126337" y="21062"/>
                  </a:lnTo>
                  <a:lnTo>
                    <a:pt x="70189" y="21058"/>
                  </a:lnTo>
                  <a:lnTo>
                    <a:pt x="12478" y="1272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42445" y="2474197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7042" y="53874"/>
                  </a:lnTo>
                  <a:lnTo>
                    <a:pt x="1158" y="111036"/>
                  </a:lnTo>
                  <a:lnTo>
                    <a:pt x="229" y="165389"/>
                  </a:lnTo>
                  <a:lnTo>
                    <a:pt x="46" y="221185"/>
                  </a:lnTo>
                  <a:lnTo>
                    <a:pt x="9" y="27726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653388" y="715937"/>
            <a:ext cx="747507" cy="1347649"/>
            <a:chOff x="3653388" y="715937"/>
            <a:chExt cx="747507" cy="1347649"/>
          </a:xfrm>
        </p:grpSpPr>
        <p:sp>
          <p:nvSpPr>
            <p:cNvPr id="53" name="Freeform 52"/>
            <p:cNvSpPr/>
            <p:nvPr/>
          </p:nvSpPr>
          <p:spPr>
            <a:xfrm>
              <a:off x="3653388" y="715937"/>
              <a:ext cx="21058" cy="831753"/>
            </a:xfrm>
            <a:custGeom>
              <a:avLst/>
              <a:gdLst/>
              <a:ahLst/>
              <a:cxnLst/>
              <a:rect l="0" t="0" r="0" b="0"/>
              <a:pathLst>
                <a:path w="21058" h="83175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3"/>
                  </a:lnTo>
                  <a:lnTo>
                    <a:pt x="9065" y="215562"/>
                  </a:lnTo>
                  <a:lnTo>
                    <a:pt x="10239" y="270525"/>
                  </a:lnTo>
                  <a:lnTo>
                    <a:pt x="13591" y="323322"/>
                  </a:lnTo>
                  <a:lnTo>
                    <a:pt x="16569" y="346080"/>
                  </a:lnTo>
                  <a:lnTo>
                    <a:pt x="15188" y="389286"/>
                  </a:lnTo>
                  <a:lnTo>
                    <a:pt x="20285" y="450567"/>
                  </a:lnTo>
                  <a:lnTo>
                    <a:pt x="20905" y="505635"/>
                  </a:lnTo>
                  <a:lnTo>
                    <a:pt x="21027" y="561573"/>
                  </a:lnTo>
                  <a:lnTo>
                    <a:pt x="21051" y="617683"/>
                  </a:lnTo>
                  <a:lnTo>
                    <a:pt x="21056" y="673826"/>
                  </a:lnTo>
                  <a:lnTo>
                    <a:pt x="21057" y="729977"/>
                  </a:lnTo>
                  <a:lnTo>
                    <a:pt x="13821" y="784958"/>
                  </a:lnTo>
                  <a:lnTo>
                    <a:pt x="10529" y="831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74265" y="1347647"/>
              <a:ext cx="26630" cy="715939"/>
            </a:xfrm>
            <a:custGeom>
              <a:avLst/>
              <a:gdLst/>
              <a:ahLst/>
              <a:cxnLst/>
              <a:rect l="0" t="0" r="0" b="0"/>
              <a:pathLst>
                <a:path w="26630" h="715939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13787" y="147745"/>
                  </a:lnTo>
                  <a:lnTo>
                    <a:pt x="15658" y="203620"/>
                  </a:lnTo>
                  <a:lnTo>
                    <a:pt x="24391" y="265417"/>
                  </a:lnTo>
                  <a:lnTo>
                    <a:pt x="26201" y="319800"/>
                  </a:lnTo>
                  <a:lnTo>
                    <a:pt x="26559" y="375603"/>
                  </a:lnTo>
                  <a:lnTo>
                    <a:pt x="26629" y="431686"/>
                  </a:lnTo>
                  <a:lnTo>
                    <a:pt x="19409" y="494625"/>
                  </a:lnTo>
                  <a:lnTo>
                    <a:pt x="16768" y="548133"/>
                  </a:lnTo>
                  <a:lnTo>
                    <a:pt x="16246" y="603763"/>
                  </a:lnTo>
                  <a:lnTo>
                    <a:pt x="7802" y="665508"/>
                  </a:lnTo>
                  <a:lnTo>
                    <a:pt x="5590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155598" y="947016"/>
            <a:ext cx="1002952" cy="326933"/>
            <a:chOff x="2155598" y="947016"/>
            <a:chExt cx="1002952" cy="326933"/>
          </a:xfrm>
        </p:grpSpPr>
        <p:sp>
          <p:nvSpPr>
            <p:cNvPr id="56" name="Freeform 55"/>
            <p:cNvSpPr/>
            <p:nvPr/>
          </p:nvSpPr>
          <p:spPr>
            <a:xfrm>
              <a:off x="2155598" y="954741"/>
              <a:ext cx="244900" cy="290821"/>
            </a:xfrm>
            <a:custGeom>
              <a:avLst/>
              <a:gdLst/>
              <a:ahLst/>
              <a:cxnLst/>
              <a:rect l="0" t="0" r="0" b="0"/>
              <a:pathLst>
                <a:path w="244900" h="290821">
                  <a:moveTo>
                    <a:pt x="76443" y="3352"/>
                  </a:moveTo>
                  <a:lnTo>
                    <a:pt x="33781" y="64225"/>
                  </a:lnTo>
                  <a:lnTo>
                    <a:pt x="26945" y="72010"/>
                  </a:lnTo>
                  <a:lnTo>
                    <a:pt x="22387" y="72520"/>
                  </a:lnTo>
                  <a:lnTo>
                    <a:pt x="19349" y="68182"/>
                  </a:lnTo>
                  <a:lnTo>
                    <a:pt x="17323" y="60610"/>
                  </a:lnTo>
                  <a:lnTo>
                    <a:pt x="18313" y="53222"/>
                  </a:lnTo>
                  <a:lnTo>
                    <a:pt x="25651" y="38775"/>
                  </a:lnTo>
                  <a:lnTo>
                    <a:pt x="42936" y="17487"/>
                  </a:lnTo>
                  <a:lnTo>
                    <a:pt x="68465" y="1951"/>
                  </a:lnTo>
                  <a:lnTo>
                    <a:pt x="88105" y="0"/>
                  </a:lnTo>
                  <a:lnTo>
                    <a:pt x="129310" y="8279"/>
                  </a:lnTo>
                  <a:lnTo>
                    <a:pt x="155148" y="23399"/>
                  </a:lnTo>
                  <a:lnTo>
                    <a:pt x="167185" y="39168"/>
                  </a:lnTo>
                  <a:lnTo>
                    <a:pt x="175264" y="59044"/>
                  </a:lnTo>
                  <a:lnTo>
                    <a:pt x="180451" y="113052"/>
                  </a:lnTo>
                  <a:lnTo>
                    <a:pt x="178821" y="144524"/>
                  </a:lnTo>
                  <a:lnTo>
                    <a:pt x="163579" y="188550"/>
                  </a:lnTo>
                  <a:lnTo>
                    <a:pt x="123143" y="248261"/>
                  </a:lnTo>
                  <a:lnTo>
                    <a:pt x="78562" y="278590"/>
                  </a:lnTo>
                  <a:lnTo>
                    <a:pt x="56328" y="288677"/>
                  </a:lnTo>
                  <a:lnTo>
                    <a:pt x="31628" y="290820"/>
                  </a:lnTo>
                  <a:lnTo>
                    <a:pt x="18490" y="289754"/>
                  </a:lnTo>
                  <a:lnTo>
                    <a:pt x="9732" y="284363"/>
                  </a:lnTo>
                  <a:lnTo>
                    <a:pt x="3893" y="276091"/>
                  </a:lnTo>
                  <a:lnTo>
                    <a:pt x="0" y="265896"/>
                  </a:lnTo>
                  <a:lnTo>
                    <a:pt x="915" y="256760"/>
                  </a:lnTo>
                  <a:lnTo>
                    <a:pt x="11289" y="240370"/>
                  </a:lnTo>
                  <a:lnTo>
                    <a:pt x="36861" y="223578"/>
                  </a:lnTo>
                  <a:lnTo>
                    <a:pt x="72254" y="216783"/>
                  </a:lnTo>
                  <a:lnTo>
                    <a:pt x="112376" y="220359"/>
                  </a:lnTo>
                  <a:lnTo>
                    <a:pt x="173505" y="243697"/>
                  </a:lnTo>
                  <a:lnTo>
                    <a:pt x="234818" y="263286"/>
                  </a:lnTo>
                  <a:lnTo>
                    <a:pt x="244899" y="266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63918" y="979150"/>
              <a:ext cx="20808" cy="242156"/>
            </a:xfrm>
            <a:custGeom>
              <a:avLst/>
              <a:gdLst/>
              <a:ahLst/>
              <a:cxnLst/>
              <a:rect l="0" t="0" r="0" b="0"/>
              <a:pathLst>
                <a:path w="20808" h="242156">
                  <a:moveTo>
                    <a:pt x="20807" y="0"/>
                  </a:moveTo>
                  <a:lnTo>
                    <a:pt x="6153" y="55141"/>
                  </a:lnTo>
                  <a:lnTo>
                    <a:pt x="1015" y="112104"/>
                  </a:lnTo>
                  <a:lnTo>
                    <a:pt x="0" y="168416"/>
                  </a:lnTo>
                  <a:lnTo>
                    <a:pt x="8105" y="231869"/>
                  </a:lnTo>
                  <a:lnTo>
                    <a:pt x="1027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26880" y="1189720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26880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32165" y="1147606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0" y="58617"/>
                  </a:lnTo>
                  <a:lnTo>
                    <a:pt x="6066" y="97366"/>
                  </a:lnTo>
                  <a:lnTo>
                    <a:pt x="5214" y="96496"/>
                  </a:lnTo>
                  <a:lnTo>
                    <a:pt x="3476" y="92407"/>
                  </a:lnTo>
                  <a:lnTo>
                    <a:pt x="6620" y="69883"/>
                  </a:lnTo>
                  <a:lnTo>
                    <a:pt x="14960" y="40983"/>
                  </a:lnTo>
                  <a:lnTo>
                    <a:pt x="20502" y="33171"/>
                  </a:lnTo>
                  <a:lnTo>
                    <a:pt x="36018" y="21372"/>
                  </a:lnTo>
                  <a:lnTo>
                    <a:pt x="54613" y="18467"/>
                  </a:lnTo>
                  <a:lnTo>
                    <a:pt x="64485" y="19330"/>
                  </a:lnTo>
                  <a:lnTo>
                    <a:pt x="72236" y="23415"/>
                  </a:lnTo>
                  <a:lnTo>
                    <a:pt x="83968" y="37313"/>
                  </a:lnTo>
                  <a:lnTo>
                    <a:pt x="97149" y="64868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11150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21678" y="947016"/>
              <a:ext cx="136872" cy="180125"/>
            </a:xfrm>
            <a:custGeom>
              <a:avLst/>
              <a:gdLst/>
              <a:ahLst/>
              <a:cxnLst/>
              <a:rect l="0" t="0" r="0" b="0"/>
              <a:pathLst>
                <a:path w="136872" h="180125">
                  <a:moveTo>
                    <a:pt x="0" y="21605"/>
                  </a:moveTo>
                  <a:lnTo>
                    <a:pt x="11179" y="4838"/>
                  </a:lnTo>
                  <a:lnTo>
                    <a:pt x="19151" y="1068"/>
                  </a:lnTo>
                  <a:lnTo>
                    <a:pt x="40487" y="0"/>
                  </a:lnTo>
                  <a:lnTo>
                    <a:pt x="59329" y="6544"/>
                  </a:lnTo>
                  <a:lnTo>
                    <a:pt x="90488" y="29809"/>
                  </a:lnTo>
                  <a:lnTo>
                    <a:pt x="98709" y="49428"/>
                  </a:lnTo>
                  <a:lnTo>
                    <a:pt x="101193" y="72575"/>
                  </a:lnTo>
                  <a:lnTo>
                    <a:pt x="90246" y="126670"/>
                  </a:lnTo>
                  <a:lnTo>
                    <a:pt x="74833" y="152821"/>
                  </a:lnTo>
                  <a:lnTo>
                    <a:pt x="49859" y="175388"/>
                  </a:lnTo>
                  <a:lnTo>
                    <a:pt x="40258" y="179109"/>
                  </a:lnTo>
                  <a:lnTo>
                    <a:pt x="20232" y="180124"/>
                  </a:lnTo>
                  <a:lnTo>
                    <a:pt x="13488" y="175248"/>
                  </a:lnTo>
                  <a:lnTo>
                    <a:pt x="5995" y="157351"/>
                  </a:lnTo>
                  <a:lnTo>
                    <a:pt x="6336" y="148367"/>
                  </a:lnTo>
                  <a:lnTo>
                    <a:pt x="12955" y="132146"/>
                  </a:lnTo>
                  <a:lnTo>
                    <a:pt x="20335" y="126885"/>
                  </a:lnTo>
                  <a:lnTo>
                    <a:pt x="41013" y="121039"/>
                  </a:lnTo>
                  <a:lnTo>
                    <a:pt x="62682" y="124680"/>
                  </a:lnTo>
                  <a:lnTo>
                    <a:pt x="120060" y="152967"/>
                  </a:lnTo>
                  <a:lnTo>
                    <a:pt x="136871" y="158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949320" y="1521043"/>
            <a:ext cx="1083510" cy="325194"/>
            <a:chOff x="4949320" y="1521043"/>
            <a:chExt cx="1083510" cy="325194"/>
          </a:xfrm>
        </p:grpSpPr>
        <p:sp>
          <p:nvSpPr>
            <p:cNvPr id="64" name="Freeform 63"/>
            <p:cNvSpPr/>
            <p:nvPr/>
          </p:nvSpPr>
          <p:spPr>
            <a:xfrm>
              <a:off x="4949320" y="1537160"/>
              <a:ext cx="202184" cy="309077"/>
            </a:xfrm>
            <a:custGeom>
              <a:avLst/>
              <a:gdLst/>
              <a:ahLst/>
              <a:cxnLst/>
              <a:rect l="0" t="0" r="0" b="0"/>
              <a:pathLst>
                <a:path w="202184" h="309077">
                  <a:moveTo>
                    <a:pt x="51716" y="0"/>
                  </a:moveTo>
                  <a:lnTo>
                    <a:pt x="2218" y="49498"/>
                  </a:lnTo>
                  <a:lnTo>
                    <a:pt x="0" y="50546"/>
                  </a:lnTo>
                  <a:lnTo>
                    <a:pt x="3775" y="42352"/>
                  </a:lnTo>
                  <a:lnTo>
                    <a:pt x="24643" y="23597"/>
                  </a:lnTo>
                  <a:lnTo>
                    <a:pt x="46313" y="16337"/>
                  </a:lnTo>
                  <a:lnTo>
                    <a:pt x="58642" y="14401"/>
                  </a:lnTo>
                  <a:lnTo>
                    <a:pt x="81701" y="18489"/>
                  </a:lnTo>
                  <a:lnTo>
                    <a:pt x="125099" y="40177"/>
                  </a:lnTo>
                  <a:lnTo>
                    <a:pt x="131054" y="47842"/>
                  </a:lnTo>
                  <a:lnTo>
                    <a:pt x="133854" y="56461"/>
                  </a:lnTo>
                  <a:lnTo>
                    <a:pt x="134551" y="65717"/>
                  </a:lnTo>
                  <a:lnTo>
                    <a:pt x="129085" y="85360"/>
                  </a:lnTo>
                  <a:lnTo>
                    <a:pt x="124353" y="95511"/>
                  </a:lnTo>
                  <a:lnTo>
                    <a:pt x="109735" y="109910"/>
                  </a:lnTo>
                  <a:lnTo>
                    <a:pt x="68585" y="130244"/>
                  </a:lnTo>
                  <a:lnTo>
                    <a:pt x="80891" y="129188"/>
                  </a:lnTo>
                  <a:lnTo>
                    <a:pt x="106764" y="136414"/>
                  </a:lnTo>
                  <a:lnTo>
                    <a:pt x="143828" y="159224"/>
                  </a:lnTo>
                  <a:lnTo>
                    <a:pt x="174026" y="186260"/>
                  </a:lnTo>
                  <a:lnTo>
                    <a:pt x="189862" y="212726"/>
                  </a:lnTo>
                  <a:lnTo>
                    <a:pt x="201962" y="242794"/>
                  </a:lnTo>
                  <a:lnTo>
                    <a:pt x="202183" y="253110"/>
                  </a:lnTo>
                  <a:lnTo>
                    <a:pt x="196189" y="273930"/>
                  </a:lnTo>
                  <a:lnTo>
                    <a:pt x="182607" y="288643"/>
                  </a:lnTo>
                  <a:lnTo>
                    <a:pt x="145291" y="307620"/>
                  </a:lnTo>
                  <a:lnTo>
                    <a:pt x="124890" y="309076"/>
                  </a:lnTo>
                  <a:lnTo>
                    <a:pt x="66638" y="297415"/>
                  </a:lnTo>
                  <a:lnTo>
                    <a:pt x="3065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04988" y="1558217"/>
              <a:ext cx="157102" cy="268356"/>
            </a:xfrm>
            <a:custGeom>
              <a:avLst/>
              <a:gdLst/>
              <a:ahLst/>
              <a:cxnLst/>
              <a:rect l="0" t="0" r="0" b="0"/>
              <a:pathLst>
                <a:path w="157102" h="268356">
                  <a:moveTo>
                    <a:pt x="90846" y="0"/>
                  </a:moveTo>
                  <a:lnTo>
                    <a:pt x="75205" y="17981"/>
                  </a:lnTo>
                  <a:lnTo>
                    <a:pt x="44004" y="75524"/>
                  </a:lnTo>
                  <a:lnTo>
                    <a:pt x="16905" y="127396"/>
                  </a:lnTo>
                  <a:lnTo>
                    <a:pt x="5341" y="154886"/>
                  </a:lnTo>
                  <a:lnTo>
                    <a:pt x="0" y="196671"/>
                  </a:lnTo>
                  <a:lnTo>
                    <a:pt x="6477" y="236348"/>
                  </a:lnTo>
                  <a:lnTo>
                    <a:pt x="16694" y="255562"/>
                  </a:lnTo>
                  <a:lnTo>
                    <a:pt x="25034" y="261622"/>
                  </a:lnTo>
                  <a:lnTo>
                    <a:pt x="46778" y="268355"/>
                  </a:lnTo>
                  <a:lnTo>
                    <a:pt x="79739" y="266556"/>
                  </a:lnTo>
                  <a:lnTo>
                    <a:pt x="111731" y="253025"/>
                  </a:lnTo>
                  <a:lnTo>
                    <a:pt x="137848" y="234198"/>
                  </a:lnTo>
                  <a:lnTo>
                    <a:pt x="154815" y="208212"/>
                  </a:lnTo>
                  <a:lnTo>
                    <a:pt x="157101" y="188465"/>
                  </a:lnTo>
                  <a:lnTo>
                    <a:pt x="156073" y="178286"/>
                  </a:lnTo>
                  <a:lnTo>
                    <a:pt x="151878" y="170330"/>
                  </a:lnTo>
                  <a:lnTo>
                    <a:pt x="137859" y="158371"/>
                  </a:lnTo>
                  <a:lnTo>
                    <a:pt x="104646" y="150650"/>
                  </a:lnTo>
                  <a:lnTo>
                    <a:pt x="81771" y="155083"/>
                  </a:lnTo>
                  <a:lnTo>
                    <a:pt x="52282" y="170733"/>
                  </a:lnTo>
                  <a:lnTo>
                    <a:pt x="661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56273" y="1747730"/>
              <a:ext cx="13303" cy="84229"/>
            </a:xfrm>
            <a:custGeom>
              <a:avLst/>
              <a:gdLst/>
              <a:ahLst/>
              <a:cxnLst/>
              <a:rect l="0" t="0" r="0" b="0"/>
              <a:pathLst>
                <a:path w="13303" h="84229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1879" y="54115"/>
                  </a:lnTo>
                  <a:lnTo>
                    <a:pt x="277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37989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32746" y="1735361"/>
              <a:ext cx="126343" cy="96598"/>
            </a:xfrm>
            <a:custGeom>
              <a:avLst/>
              <a:gdLst/>
              <a:ahLst/>
              <a:cxnLst/>
              <a:rect l="0" t="0" r="0" b="0"/>
              <a:pathLst>
                <a:path w="126343" h="96598">
                  <a:moveTo>
                    <a:pt x="0" y="22898"/>
                  </a:moveTo>
                  <a:lnTo>
                    <a:pt x="3120" y="65589"/>
                  </a:lnTo>
                  <a:lnTo>
                    <a:pt x="5589" y="75925"/>
                  </a:lnTo>
                  <a:lnTo>
                    <a:pt x="7236" y="78136"/>
                  </a:lnTo>
                  <a:lnTo>
                    <a:pt x="19815" y="33129"/>
                  </a:lnTo>
                  <a:lnTo>
                    <a:pt x="30643" y="17307"/>
                  </a:lnTo>
                  <a:lnTo>
                    <a:pt x="46374" y="5595"/>
                  </a:lnTo>
                  <a:lnTo>
                    <a:pt x="55483" y="834"/>
                  </a:lnTo>
                  <a:lnTo>
                    <a:pt x="63895" y="0"/>
                  </a:lnTo>
                  <a:lnTo>
                    <a:pt x="79480" y="5312"/>
                  </a:lnTo>
                  <a:lnTo>
                    <a:pt x="101409" y="27046"/>
                  </a:lnTo>
                  <a:lnTo>
                    <a:pt x="117134" y="55712"/>
                  </a:lnTo>
                  <a:lnTo>
                    <a:pt x="126342" y="96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32787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69968" y="1521043"/>
              <a:ext cx="162862" cy="153683"/>
            </a:xfrm>
            <a:custGeom>
              <a:avLst/>
              <a:gdLst/>
              <a:ahLst/>
              <a:cxnLst/>
              <a:rect l="0" t="0" r="0" b="0"/>
              <a:pathLst>
                <a:path w="162862" h="153683">
                  <a:moveTo>
                    <a:pt x="4933" y="5589"/>
                  </a:moveTo>
                  <a:lnTo>
                    <a:pt x="21701" y="0"/>
                  </a:lnTo>
                  <a:lnTo>
                    <a:pt x="39292" y="375"/>
                  </a:lnTo>
                  <a:lnTo>
                    <a:pt x="57639" y="5611"/>
                  </a:lnTo>
                  <a:lnTo>
                    <a:pt x="73591" y="15737"/>
                  </a:lnTo>
                  <a:lnTo>
                    <a:pt x="85361" y="31156"/>
                  </a:lnTo>
                  <a:lnTo>
                    <a:pt x="90137" y="40181"/>
                  </a:lnTo>
                  <a:lnTo>
                    <a:pt x="92325" y="62687"/>
                  </a:lnTo>
                  <a:lnTo>
                    <a:pt x="88228" y="85948"/>
                  </a:lnTo>
                  <a:lnTo>
                    <a:pt x="72767" y="112197"/>
                  </a:lnTo>
                  <a:lnTo>
                    <a:pt x="39718" y="149190"/>
                  </a:lnTo>
                  <a:lnTo>
                    <a:pt x="31633" y="152796"/>
                  </a:lnTo>
                  <a:lnTo>
                    <a:pt x="13290" y="153682"/>
                  </a:lnTo>
                  <a:lnTo>
                    <a:pt x="6995" y="148771"/>
                  </a:lnTo>
                  <a:lnTo>
                    <a:pt x="0" y="130837"/>
                  </a:lnTo>
                  <a:lnTo>
                    <a:pt x="475" y="121843"/>
                  </a:lnTo>
                  <a:lnTo>
                    <a:pt x="7241" y="105610"/>
                  </a:lnTo>
                  <a:lnTo>
                    <a:pt x="14661" y="101516"/>
                  </a:lnTo>
                  <a:lnTo>
                    <a:pt x="73357" y="100268"/>
                  </a:lnTo>
                  <a:lnTo>
                    <a:pt x="130580" y="111788"/>
                  </a:lnTo>
                  <a:lnTo>
                    <a:pt x="162861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69854" y="3622549"/>
            <a:ext cx="2677937" cy="1040260"/>
            <a:chOff x="569854" y="3622549"/>
            <a:chExt cx="2677937" cy="1040260"/>
          </a:xfrm>
        </p:grpSpPr>
        <p:sp>
          <p:nvSpPr>
            <p:cNvPr id="72" name="Freeform 71"/>
            <p:cNvSpPr/>
            <p:nvPr/>
          </p:nvSpPr>
          <p:spPr>
            <a:xfrm>
              <a:off x="569854" y="3622549"/>
              <a:ext cx="350490" cy="261151"/>
            </a:xfrm>
            <a:custGeom>
              <a:avLst/>
              <a:gdLst/>
              <a:ahLst/>
              <a:cxnLst/>
              <a:rect l="0" t="0" r="0" b="0"/>
              <a:pathLst>
                <a:path w="350490" h="261151">
                  <a:moveTo>
                    <a:pt x="0" y="8466"/>
                  </a:moveTo>
                  <a:lnTo>
                    <a:pt x="53875" y="26425"/>
                  </a:lnTo>
                  <a:lnTo>
                    <a:pt x="98120" y="37013"/>
                  </a:lnTo>
                  <a:lnTo>
                    <a:pt x="151573" y="39452"/>
                  </a:lnTo>
                  <a:lnTo>
                    <a:pt x="206022" y="31528"/>
                  </a:lnTo>
                  <a:lnTo>
                    <a:pt x="268203" y="15287"/>
                  </a:lnTo>
                  <a:lnTo>
                    <a:pt x="328774" y="1031"/>
                  </a:lnTo>
                  <a:lnTo>
                    <a:pt x="342015" y="0"/>
                  </a:lnTo>
                  <a:lnTo>
                    <a:pt x="348503" y="1652"/>
                  </a:lnTo>
                  <a:lnTo>
                    <a:pt x="350489" y="5093"/>
                  </a:lnTo>
                  <a:lnTo>
                    <a:pt x="349473" y="9727"/>
                  </a:lnTo>
                  <a:lnTo>
                    <a:pt x="338985" y="21115"/>
                  </a:lnTo>
                  <a:lnTo>
                    <a:pt x="282312" y="73841"/>
                  </a:lnTo>
                  <a:lnTo>
                    <a:pt x="229992" y="129413"/>
                  </a:lnTo>
                  <a:lnTo>
                    <a:pt x="177378" y="187901"/>
                  </a:lnTo>
                  <a:lnTo>
                    <a:pt x="146129" y="222418"/>
                  </a:lnTo>
                  <a:lnTo>
                    <a:pt x="126343" y="261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75222" y="374682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43637" y="381000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23096" y="3726122"/>
              <a:ext cx="199609" cy="189164"/>
            </a:xfrm>
            <a:custGeom>
              <a:avLst/>
              <a:gdLst/>
              <a:ahLst/>
              <a:cxnLst/>
              <a:rect l="0" t="0" r="0" b="0"/>
              <a:pathLst>
                <a:path w="199609" h="189164">
                  <a:moveTo>
                    <a:pt x="10095" y="125992"/>
                  </a:moveTo>
                  <a:lnTo>
                    <a:pt x="1762" y="88514"/>
                  </a:lnTo>
                  <a:lnTo>
                    <a:pt x="0" y="37090"/>
                  </a:lnTo>
                  <a:lnTo>
                    <a:pt x="5999" y="15900"/>
                  </a:lnTo>
                  <a:lnTo>
                    <a:pt x="10874" y="6974"/>
                  </a:lnTo>
                  <a:lnTo>
                    <a:pt x="18803" y="2193"/>
                  </a:lnTo>
                  <a:lnTo>
                    <a:pt x="40092" y="0"/>
                  </a:lnTo>
                  <a:lnTo>
                    <a:pt x="58912" y="6045"/>
                  </a:lnTo>
                  <a:lnTo>
                    <a:pt x="67206" y="10932"/>
                  </a:lnTo>
                  <a:lnTo>
                    <a:pt x="79542" y="25721"/>
                  </a:lnTo>
                  <a:lnTo>
                    <a:pt x="115931" y="84318"/>
                  </a:lnTo>
                  <a:lnTo>
                    <a:pt x="151718" y="135408"/>
                  </a:lnTo>
                  <a:lnTo>
                    <a:pt x="199608" y="189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27948" y="3746829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73699" y="0"/>
                  </a:moveTo>
                  <a:lnTo>
                    <a:pt x="38952" y="53875"/>
                  </a:lnTo>
                  <a:lnTo>
                    <a:pt x="5540" y="1118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33274" y="374682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70103" y="3794959"/>
              <a:ext cx="126343" cy="36099"/>
            </a:xfrm>
            <a:custGeom>
              <a:avLst/>
              <a:gdLst/>
              <a:ahLst/>
              <a:cxnLst/>
              <a:rect l="0" t="0" r="0" b="0"/>
              <a:pathLst>
                <a:path w="126343" h="36099">
                  <a:moveTo>
                    <a:pt x="126342" y="36098"/>
                  </a:moveTo>
                  <a:lnTo>
                    <a:pt x="108362" y="20456"/>
                  </a:lnTo>
                  <a:lnTo>
                    <a:pt x="65989" y="4888"/>
                  </a:lnTo>
                  <a:lnTo>
                    <a:pt x="38687" y="0"/>
                  </a:lnTo>
                  <a:lnTo>
                    <a:pt x="0" y="4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07015" y="3694186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22829" y="3715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26070" y="3673129"/>
              <a:ext cx="217858" cy="295495"/>
            </a:xfrm>
            <a:custGeom>
              <a:avLst/>
              <a:gdLst/>
              <a:ahLst/>
              <a:cxnLst/>
              <a:rect l="0" t="0" r="0" b="0"/>
              <a:pathLst>
                <a:path w="217858" h="295495">
                  <a:moveTo>
                    <a:pt x="38873" y="0"/>
                  </a:moveTo>
                  <a:lnTo>
                    <a:pt x="62919" y="9576"/>
                  </a:lnTo>
                  <a:lnTo>
                    <a:pt x="77246" y="20244"/>
                  </a:lnTo>
                  <a:lnTo>
                    <a:pt x="104338" y="61797"/>
                  </a:lnTo>
                  <a:lnTo>
                    <a:pt x="117021" y="96689"/>
                  </a:lnTo>
                  <a:lnTo>
                    <a:pt x="120130" y="141862"/>
                  </a:lnTo>
                  <a:lnTo>
                    <a:pt x="111292" y="196522"/>
                  </a:lnTo>
                  <a:lnTo>
                    <a:pt x="93686" y="252221"/>
                  </a:lnTo>
                  <a:lnTo>
                    <a:pt x="82342" y="273535"/>
                  </a:lnTo>
                  <a:lnTo>
                    <a:pt x="66381" y="288467"/>
                  </a:lnTo>
                  <a:lnTo>
                    <a:pt x="57212" y="294087"/>
                  </a:lnTo>
                  <a:lnTo>
                    <a:pt x="47589" y="295494"/>
                  </a:lnTo>
                  <a:lnTo>
                    <a:pt x="27539" y="290818"/>
                  </a:lnTo>
                  <a:lnTo>
                    <a:pt x="19619" y="285126"/>
                  </a:lnTo>
                  <a:lnTo>
                    <a:pt x="7699" y="269442"/>
                  </a:lnTo>
                  <a:lnTo>
                    <a:pt x="0" y="235293"/>
                  </a:lnTo>
                  <a:lnTo>
                    <a:pt x="3308" y="201128"/>
                  </a:lnTo>
                  <a:lnTo>
                    <a:pt x="8144" y="192577"/>
                  </a:lnTo>
                  <a:lnTo>
                    <a:pt x="22876" y="179956"/>
                  </a:lnTo>
                  <a:lnTo>
                    <a:pt x="44241" y="173567"/>
                  </a:lnTo>
                  <a:lnTo>
                    <a:pt x="68165" y="171898"/>
                  </a:lnTo>
                  <a:lnTo>
                    <a:pt x="128388" y="177820"/>
                  </a:lnTo>
                  <a:lnTo>
                    <a:pt x="190795" y="178832"/>
                  </a:lnTo>
                  <a:lnTo>
                    <a:pt x="2178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91326" y="371524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21057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12383" y="3788943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01896" y="3690923"/>
              <a:ext cx="200043" cy="299763"/>
            </a:xfrm>
            <a:custGeom>
              <a:avLst/>
              <a:gdLst/>
              <a:ahLst/>
              <a:cxnLst/>
              <a:rect l="0" t="0" r="0" b="0"/>
              <a:pathLst>
                <a:path w="200043" h="299763">
                  <a:moveTo>
                    <a:pt x="0" y="34849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7356" y="0"/>
                  </a:lnTo>
                  <a:lnTo>
                    <a:pt x="71350" y="4153"/>
                  </a:lnTo>
                  <a:lnTo>
                    <a:pt x="93712" y="13797"/>
                  </a:lnTo>
                  <a:lnTo>
                    <a:pt x="120443" y="37970"/>
                  </a:lnTo>
                  <a:lnTo>
                    <a:pt x="137593" y="67359"/>
                  </a:lnTo>
                  <a:lnTo>
                    <a:pt x="144493" y="109472"/>
                  </a:lnTo>
                  <a:lnTo>
                    <a:pt x="138420" y="166529"/>
                  </a:lnTo>
                  <a:lnTo>
                    <a:pt x="122835" y="212808"/>
                  </a:lnTo>
                  <a:lnTo>
                    <a:pt x="89615" y="265171"/>
                  </a:lnTo>
                  <a:lnTo>
                    <a:pt x="61648" y="288446"/>
                  </a:lnTo>
                  <a:lnTo>
                    <a:pt x="41437" y="298857"/>
                  </a:lnTo>
                  <a:lnTo>
                    <a:pt x="32304" y="299762"/>
                  </a:lnTo>
                  <a:lnTo>
                    <a:pt x="15917" y="294527"/>
                  </a:lnTo>
                  <a:lnTo>
                    <a:pt x="10611" y="287517"/>
                  </a:lnTo>
                  <a:lnTo>
                    <a:pt x="4716" y="267248"/>
                  </a:lnTo>
                  <a:lnTo>
                    <a:pt x="8335" y="245762"/>
                  </a:lnTo>
                  <a:lnTo>
                    <a:pt x="23526" y="217055"/>
                  </a:lnTo>
                  <a:lnTo>
                    <a:pt x="29723" y="208962"/>
                  </a:lnTo>
                  <a:lnTo>
                    <a:pt x="49085" y="199970"/>
                  </a:lnTo>
                  <a:lnTo>
                    <a:pt x="72118" y="197143"/>
                  </a:lnTo>
                  <a:lnTo>
                    <a:pt x="131723" y="207851"/>
                  </a:lnTo>
                  <a:lnTo>
                    <a:pt x="187810" y="221379"/>
                  </a:lnTo>
                  <a:lnTo>
                    <a:pt x="200042" y="224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75637" y="3732387"/>
              <a:ext cx="172154" cy="291085"/>
            </a:xfrm>
            <a:custGeom>
              <a:avLst/>
              <a:gdLst/>
              <a:ahLst/>
              <a:cxnLst/>
              <a:rect l="0" t="0" r="0" b="0"/>
              <a:pathLst>
                <a:path w="172154" h="291085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73184" y="4514"/>
                  </a:lnTo>
                  <a:lnTo>
                    <a:pt x="89458" y="14319"/>
                  </a:lnTo>
                  <a:lnTo>
                    <a:pt x="101370" y="29595"/>
                  </a:lnTo>
                  <a:lnTo>
                    <a:pt x="106185" y="38582"/>
                  </a:lnTo>
                  <a:lnTo>
                    <a:pt x="108415" y="57926"/>
                  </a:lnTo>
                  <a:lnTo>
                    <a:pt x="104336" y="77052"/>
                  </a:lnTo>
                  <a:lnTo>
                    <a:pt x="94725" y="93351"/>
                  </a:lnTo>
                  <a:lnTo>
                    <a:pt x="79535" y="105274"/>
                  </a:lnTo>
                  <a:lnTo>
                    <a:pt x="70570" y="110092"/>
                  </a:lnTo>
                  <a:lnTo>
                    <a:pt x="51252" y="112325"/>
                  </a:lnTo>
                  <a:lnTo>
                    <a:pt x="41187" y="111283"/>
                  </a:lnTo>
                  <a:lnTo>
                    <a:pt x="37986" y="109418"/>
                  </a:lnTo>
                  <a:lnTo>
                    <a:pt x="39362" y="107005"/>
                  </a:lnTo>
                  <a:lnTo>
                    <a:pt x="43789" y="104226"/>
                  </a:lnTo>
                  <a:lnTo>
                    <a:pt x="58067" y="104259"/>
                  </a:lnTo>
                  <a:lnTo>
                    <a:pt x="113235" y="110887"/>
                  </a:lnTo>
                  <a:lnTo>
                    <a:pt x="135724" y="120087"/>
                  </a:lnTo>
                  <a:lnTo>
                    <a:pt x="151179" y="135095"/>
                  </a:lnTo>
                  <a:lnTo>
                    <a:pt x="170633" y="173325"/>
                  </a:lnTo>
                  <a:lnTo>
                    <a:pt x="172153" y="193851"/>
                  </a:lnTo>
                  <a:lnTo>
                    <a:pt x="163597" y="241213"/>
                  </a:lnTo>
                  <a:lnTo>
                    <a:pt x="147969" y="261848"/>
                  </a:lnTo>
                  <a:lnTo>
                    <a:pt x="125426" y="277648"/>
                  </a:lnTo>
                  <a:lnTo>
                    <a:pt x="99808" y="288570"/>
                  </a:lnTo>
                  <a:lnTo>
                    <a:pt x="75945" y="291084"/>
                  </a:lnTo>
                  <a:lnTo>
                    <a:pt x="42114" y="288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54207" y="4231140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19160" y="145155"/>
                  </a:lnTo>
                  <a:lnTo>
                    <a:pt x="20495" y="196907"/>
                  </a:lnTo>
                  <a:lnTo>
                    <a:pt x="20946" y="258390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82971" y="4249226"/>
              <a:ext cx="123921" cy="308298"/>
            </a:xfrm>
            <a:custGeom>
              <a:avLst/>
              <a:gdLst/>
              <a:ahLst/>
              <a:cxnLst/>
              <a:rect l="0" t="0" r="0" b="0"/>
              <a:pathLst>
                <a:path w="123921" h="308298">
                  <a:moveTo>
                    <a:pt x="102863" y="97727"/>
                  </a:moveTo>
                  <a:lnTo>
                    <a:pt x="108452" y="80960"/>
                  </a:lnTo>
                  <a:lnTo>
                    <a:pt x="106339" y="48175"/>
                  </a:lnTo>
                  <a:lnTo>
                    <a:pt x="98169" y="28521"/>
                  </a:lnTo>
                  <a:lnTo>
                    <a:pt x="92714" y="20004"/>
                  </a:lnTo>
                  <a:lnTo>
                    <a:pt x="77296" y="7421"/>
                  </a:lnTo>
                  <a:lnTo>
                    <a:pt x="68271" y="2428"/>
                  </a:lnTo>
                  <a:lnTo>
                    <a:pt x="48884" y="0"/>
                  </a:lnTo>
                  <a:lnTo>
                    <a:pt x="38801" y="990"/>
                  </a:lnTo>
                  <a:lnTo>
                    <a:pt x="30909" y="5160"/>
                  </a:lnTo>
                  <a:lnTo>
                    <a:pt x="19021" y="19151"/>
                  </a:lnTo>
                  <a:lnTo>
                    <a:pt x="5751" y="46759"/>
                  </a:lnTo>
                  <a:lnTo>
                    <a:pt x="0" y="82756"/>
                  </a:lnTo>
                  <a:lnTo>
                    <a:pt x="3885" y="117468"/>
                  </a:lnTo>
                  <a:lnTo>
                    <a:pt x="12469" y="136136"/>
                  </a:lnTo>
                  <a:lnTo>
                    <a:pt x="18034" y="144390"/>
                  </a:lnTo>
                  <a:lnTo>
                    <a:pt x="33576" y="156681"/>
                  </a:lnTo>
                  <a:lnTo>
                    <a:pt x="42633" y="161596"/>
                  </a:lnTo>
                  <a:lnTo>
                    <a:pt x="62056" y="163938"/>
                  </a:lnTo>
                  <a:lnTo>
                    <a:pt x="72149" y="162925"/>
                  </a:lnTo>
                  <a:lnTo>
                    <a:pt x="89602" y="152440"/>
                  </a:lnTo>
                  <a:lnTo>
                    <a:pt x="103988" y="136082"/>
                  </a:lnTo>
                  <a:lnTo>
                    <a:pt x="116324" y="114161"/>
                  </a:lnTo>
                  <a:lnTo>
                    <a:pt x="116517" y="115702"/>
                  </a:lnTo>
                  <a:lnTo>
                    <a:pt x="113803" y="169547"/>
                  </a:lnTo>
                  <a:lnTo>
                    <a:pt x="116592" y="229374"/>
                  </a:lnTo>
                  <a:lnTo>
                    <a:pt x="122955" y="290278"/>
                  </a:lnTo>
                  <a:lnTo>
                    <a:pt x="123920" y="308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80632" y="436801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2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06932" y="4410124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3843" y="14654"/>
                  </a:lnTo>
                  <a:lnTo>
                    <a:pt x="2110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93397" y="4367870"/>
              <a:ext cx="208376" cy="147540"/>
            </a:xfrm>
            <a:custGeom>
              <a:avLst/>
              <a:gdLst/>
              <a:ahLst/>
              <a:cxnLst/>
              <a:rect l="0" t="0" r="0" b="0"/>
              <a:pathLst>
                <a:path w="208376" h="147540">
                  <a:moveTo>
                    <a:pt x="8333" y="147539"/>
                  </a:moveTo>
                  <a:lnTo>
                    <a:pt x="0" y="110061"/>
                  </a:lnTo>
                  <a:lnTo>
                    <a:pt x="1575" y="75213"/>
                  </a:lnTo>
                  <a:lnTo>
                    <a:pt x="12587" y="31997"/>
                  </a:lnTo>
                  <a:lnTo>
                    <a:pt x="25432" y="13909"/>
                  </a:lnTo>
                  <a:lnTo>
                    <a:pt x="33770" y="5809"/>
                  </a:lnTo>
                  <a:lnTo>
                    <a:pt x="44009" y="1580"/>
                  </a:lnTo>
                  <a:lnTo>
                    <a:pt x="67863" y="0"/>
                  </a:lnTo>
                  <a:lnTo>
                    <a:pt x="78435" y="3556"/>
                  </a:lnTo>
                  <a:lnTo>
                    <a:pt x="96421" y="16866"/>
                  </a:lnTo>
                  <a:lnTo>
                    <a:pt x="134259" y="72460"/>
                  </a:lnTo>
                  <a:lnTo>
                    <a:pt x="183784" y="132804"/>
                  </a:lnTo>
                  <a:lnTo>
                    <a:pt x="194715" y="140990"/>
                  </a:lnTo>
                  <a:lnTo>
                    <a:pt x="208375" y="147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96487" y="4346953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84228" y="0"/>
                  </a:moveTo>
                  <a:lnTo>
                    <a:pt x="54919" y="34898"/>
                  </a:lnTo>
                  <a:lnTo>
                    <a:pt x="17669" y="9824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12342" y="439959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22870" y="4467706"/>
              <a:ext cx="52644" cy="5590"/>
            </a:xfrm>
            <a:custGeom>
              <a:avLst/>
              <a:gdLst/>
              <a:ahLst/>
              <a:cxnLst/>
              <a:rect l="0" t="0" r="0" b="0"/>
              <a:pathLst>
                <a:path w="52644" h="5590">
                  <a:moveTo>
                    <a:pt x="52643" y="5589"/>
                  </a:moveTo>
                  <a:lnTo>
                    <a:pt x="35875" y="0"/>
                  </a:lnTo>
                  <a:lnTo>
                    <a:pt x="21404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91326" y="4321770"/>
              <a:ext cx="252685" cy="278435"/>
            </a:xfrm>
            <a:custGeom>
              <a:avLst/>
              <a:gdLst/>
              <a:ahLst/>
              <a:cxnLst/>
              <a:rect l="0" t="0" r="0" b="0"/>
              <a:pathLst>
                <a:path w="252685" h="278435">
                  <a:moveTo>
                    <a:pt x="0" y="14655"/>
                  </a:moveTo>
                  <a:lnTo>
                    <a:pt x="43963" y="0"/>
                  </a:lnTo>
                  <a:lnTo>
                    <a:pt x="79837" y="1084"/>
                  </a:lnTo>
                  <a:lnTo>
                    <a:pt x="100214" y="12133"/>
                  </a:lnTo>
                  <a:lnTo>
                    <a:pt x="115899" y="29912"/>
                  </a:lnTo>
                  <a:lnTo>
                    <a:pt x="126770" y="53411"/>
                  </a:lnTo>
                  <a:lnTo>
                    <a:pt x="134875" y="115030"/>
                  </a:lnTo>
                  <a:lnTo>
                    <a:pt x="133357" y="177288"/>
                  </a:lnTo>
                  <a:lnTo>
                    <a:pt x="122138" y="224075"/>
                  </a:lnTo>
                  <a:lnTo>
                    <a:pt x="106509" y="250880"/>
                  </a:lnTo>
                  <a:lnTo>
                    <a:pt x="87060" y="273640"/>
                  </a:lnTo>
                  <a:lnTo>
                    <a:pt x="77928" y="277389"/>
                  </a:lnTo>
                  <a:lnTo>
                    <a:pt x="55301" y="278434"/>
                  </a:lnTo>
                  <a:lnTo>
                    <a:pt x="35887" y="271880"/>
                  </a:lnTo>
                  <a:lnTo>
                    <a:pt x="27434" y="266857"/>
                  </a:lnTo>
                  <a:lnTo>
                    <a:pt x="22969" y="259998"/>
                  </a:lnTo>
                  <a:lnTo>
                    <a:pt x="21127" y="243019"/>
                  </a:lnTo>
                  <a:lnTo>
                    <a:pt x="26667" y="213729"/>
                  </a:lnTo>
                  <a:lnTo>
                    <a:pt x="31816" y="205863"/>
                  </a:lnTo>
                  <a:lnTo>
                    <a:pt x="79107" y="169621"/>
                  </a:lnTo>
                  <a:lnTo>
                    <a:pt x="102229" y="160347"/>
                  </a:lnTo>
                  <a:lnTo>
                    <a:pt x="128103" y="158566"/>
                  </a:lnTo>
                  <a:lnTo>
                    <a:pt x="168978" y="167259"/>
                  </a:lnTo>
                  <a:lnTo>
                    <a:pt x="210725" y="178414"/>
                  </a:lnTo>
                  <a:lnTo>
                    <a:pt x="234036" y="182193"/>
                  </a:lnTo>
                  <a:lnTo>
                    <a:pt x="252684" y="193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96653" y="4372949"/>
              <a:ext cx="171647" cy="289860"/>
            </a:xfrm>
            <a:custGeom>
              <a:avLst/>
              <a:gdLst/>
              <a:ahLst/>
              <a:cxnLst/>
              <a:rect l="0" t="0" r="0" b="0"/>
              <a:pathLst>
                <a:path w="171647" h="289860">
                  <a:moveTo>
                    <a:pt x="0" y="5589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74247" y="10149"/>
                  </a:lnTo>
                  <a:lnTo>
                    <a:pt x="82253" y="15648"/>
                  </a:lnTo>
                  <a:lnTo>
                    <a:pt x="94269" y="31117"/>
                  </a:lnTo>
                  <a:lnTo>
                    <a:pt x="107610" y="59557"/>
                  </a:lnTo>
                  <a:lnTo>
                    <a:pt x="109048" y="79878"/>
                  </a:lnTo>
                  <a:lnTo>
                    <a:pt x="107793" y="90210"/>
                  </a:lnTo>
                  <a:lnTo>
                    <a:pt x="102278" y="97098"/>
                  </a:lnTo>
                  <a:lnTo>
                    <a:pt x="83671" y="104752"/>
                  </a:lnTo>
                  <a:lnTo>
                    <a:pt x="80347" y="107963"/>
                  </a:lnTo>
                  <a:lnTo>
                    <a:pt x="81641" y="111273"/>
                  </a:lnTo>
                  <a:lnTo>
                    <a:pt x="137397" y="156924"/>
                  </a:lnTo>
                  <a:lnTo>
                    <a:pt x="159383" y="178851"/>
                  </a:lnTo>
                  <a:lnTo>
                    <a:pt x="169493" y="197238"/>
                  </a:lnTo>
                  <a:lnTo>
                    <a:pt x="171646" y="217109"/>
                  </a:lnTo>
                  <a:lnTo>
                    <a:pt x="167534" y="237638"/>
                  </a:lnTo>
                  <a:lnTo>
                    <a:pt x="157907" y="258461"/>
                  </a:lnTo>
                  <a:lnTo>
                    <a:pt x="142711" y="273175"/>
                  </a:lnTo>
                  <a:lnTo>
                    <a:pt x="123088" y="282444"/>
                  </a:lnTo>
                  <a:lnTo>
                    <a:pt x="78602" y="288394"/>
                  </a:lnTo>
                  <a:lnTo>
                    <a:pt x="52642" y="289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770103" y="4894435"/>
            <a:ext cx="810045" cy="315856"/>
            <a:chOff x="1770103" y="4894435"/>
            <a:chExt cx="810045" cy="315856"/>
          </a:xfrm>
        </p:grpSpPr>
        <p:sp>
          <p:nvSpPr>
            <p:cNvPr id="97" name="Freeform 96"/>
            <p:cNvSpPr/>
            <p:nvPr/>
          </p:nvSpPr>
          <p:spPr>
            <a:xfrm>
              <a:off x="1770103" y="4937839"/>
              <a:ext cx="221100" cy="198752"/>
            </a:xfrm>
            <a:custGeom>
              <a:avLst/>
              <a:gdLst/>
              <a:ahLst/>
              <a:cxnLst/>
              <a:rect l="0" t="0" r="0" b="0"/>
              <a:pathLst>
                <a:path w="221100" h="198752">
                  <a:moveTo>
                    <a:pt x="0" y="125052"/>
                  </a:moveTo>
                  <a:lnTo>
                    <a:pt x="3120" y="82360"/>
                  </a:lnTo>
                  <a:lnTo>
                    <a:pt x="14572" y="51182"/>
                  </a:lnTo>
                  <a:lnTo>
                    <a:pt x="39403" y="9205"/>
                  </a:lnTo>
                  <a:lnTo>
                    <a:pt x="47326" y="3367"/>
                  </a:lnTo>
                  <a:lnTo>
                    <a:pt x="56117" y="645"/>
                  </a:lnTo>
                  <a:lnTo>
                    <a:pt x="65488" y="0"/>
                  </a:lnTo>
                  <a:lnTo>
                    <a:pt x="74074" y="4249"/>
                  </a:lnTo>
                  <a:lnTo>
                    <a:pt x="117878" y="54977"/>
                  </a:lnTo>
                  <a:lnTo>
                    <a:pt x="155443" y="116931"/>
                  </a:lnTo>
                  <a:lnTo>
                    <a:pt x="170840" y="143703"/>
                  </a:lnTo>
                  <a:lnTo>
                    <a:pt x="221099" y="198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85917" y="4915492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73699" y="0"/>
                  </a:moveTo>
                  <a:lnTo>
                    <a:pt x="62521" y="11178"/>
                  </a:lnTo>
                  <a:lnTo>
                    <a:pt x="38855" y="73217"/>
                  </a:lnTo>
                  <a:lnTo>
                    <a:pt x="21090" y="12627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80715" y="495760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91243" y="5031306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62593" y="311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70269" y="4947077"/>
              <a:ext cx="9879" cy="263214"/>
            </a:xfrm>
            <a:custGeom>
              <a:avLst/>
              <a:gdLst/>
              <a:ahLst/>
              <a:cxnLst/>
              <a:rect l="0" t="0" r="0" b="0"/>
              <a:pathLst>
                <a:path w="9879" h="263214">
                  <a:moveTo>
                    <a:pt x="0" y="0"/>
                  </a:moveTo>
                  <a:lnTo>
                    <a:pt x="0" y="54145"/>
                  </a:lnTo>
                  <a:lnTo>
                    <a:pt x="7236" y="116965"/>
                  </a:lnTo>
                  <a:lnTo>
                    <a:pt x="9878" y="177479"/>
                  </a:lnTo>
                  <a:lnTo>
                    <a:pt x="3207" y="23823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25975" y="4894435"/>
              <a:ext cx="133767" cy="178985"/>
            </a:xfrm>
            <a:custGeom>
              <a:avLst/>
              <a:gdLst/>
              <a:ahLst/>
              <a:cxnLst/>
              <a:rect l="0" t="0" r="0" b="0"/>
              <a:pathLst>
                <a:path w="133767" h="178985">
                  <a:moveTo>
                    <a:pt x="133766" y="178984"/>
                  </a:moveTo>
                  <a:lnTo>
                    <a:pt x="96288" y="170651"/>
                  </a:lnTo>
                  <a:lnTo>
                    <a:pt x="61440" y="172226"/>
                  </a:lnTo>
                  <a:lnTo>
                    <a:pt x="50453" y="174479"/>
                  </a:lnTo>
                  <a:lnTo>
                    <a:pt x="40789" y="173641"/>
                  </a:lnTo>
                  <a:lnTo>
                    <a:pt x="23813" y="166471"/>
                  </a:lnTo>
                  <a:lnTo>
                    <a:pt x="11588" y="152366"/>
                  </a:lnTo>
                  <a:lnTo>
                    <a:pt x="3425" y="133229"/>
                  </a:lnTo>
                  <a:lnTo>
                    <a:pt x="0" y="97317"/>
                  </a:lnTo>
                  <a:lnTo>
                    <a:pt x="5611" y="46909"/>
                  </a:lnTo>
                  <a:lnTo>
                    <a:pt x="74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653388" y="1273948"/>
            <a:ext cx="726468" cy="223271"/>
            <a:chOff x="3653388" y="1273948"/>
            <a:chExt cx="726468" cy="223271"/>
          </a:xfrm>
        </p:grpSpPr>
        <p:sp>
          <p:nvSpPr>
            <p:cNvPr id="104" name="Freeform 103"/>
            <p:cNvSpPr/>
            <p:nvPr/>
          </p:nvSpPr>
          <p:spPr>
            <a:xfrm>
              <a:off x="4306155" y="133711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69285" y="1337119"/>
              <a:ext cx="52643" cy="6067"/>
            </a:xfrm>
            <a:custGeom>
              <a:avLst/>
              <a:gdLst/>
              <a:ahLst/>
              <a:cxnLst/>
              <a:rect l="0" t="0" r="0" b="0"/>
              <a:pathLst>
                <a:path w="52643" h="6067">
                  <a:moveTo>
                    <a:pt x="52642" y="0"/>
                  </a:moveTo>
                  <a:lnTo>
                    <a:pt x="22530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79772" y="1316062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79730" y="1284476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0"/>
                  </a:moveTo>
                  <a:lnTo>
                    <a:pt x="56932" y="5589"/>
                  </a:lnTo>
                  <a:lnTo>
                    <a:pt x="39341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53388" y="1273948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95544" y="133711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1992" y="58617"/>
                  </a:lnTo>
                  <a:lnTo>
                    <a:pt x="7601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13022" y="1347647"/>
              <a:ext cx="82523" cy="67736"/>
            </a:xfrm>
            <a:custGeom>
              <a:avLst/>
              <a:gdLst/>
              <a:ahLst/>
              <a:cxnLst/>
              <a:rect l="0" t="0" r="0" b="0"/>
              <a:pathLst>
                <a:path w="82523" h="67736">
                  <a:moveTo>
                    <a:pt x="82522" y="52643"/>
                  </a:moveTo>
                  <a:lnTo>
                    <a:pt x="38559" y="67297"/>
                  </a:lnTo>
                  <a:lnTo>
                    <a:pt x="18529" y="67735"/>
                  </a:lnTo>
                  <a:lnTo>
                    <a:pt x="8274" y="66213"/>
                  </a:lnTo>
                  <a:lnTo>
                    <a:pt x="2608" y="61690"/>
                  </a:lnTo>
                  <a:lnTo>
                    <a:pt x="0" y="55165"/>
                  </a:lnTo>
                  <a:lnTo>
                    <a:pt x="222" y="38556"/>
                  </a:lnTo>
                  <a:lnTo>
                    <a:pt x="8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11357" y="1431875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2196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64000" y="1412667"/>
              <a:ext cx="94757" cy="82380"/>
            </a:xfrm>
            <a:custGeom>
              <a:avLst/>
              <a:gdLst/>
              <a:ahLst/>
              <a:cxnLst/>
              <a:rect l="0" t="0" r="0" b="0"/>
              <a:pathLst>
                <a:path w="94757" h="82380">
                  <a:moveTo>
                    <a:pt x="0" y="29737"/>
                  </a:moveTo>
                  <a:lnTo>
                    <a:pt x="0" y="52093"/>
                  </a:lnTo>
                  <a:lnTo>
                    <a:pt x="1169" y="55170"/>
                  </a:lnTo>
                  <a:lnTo>
                    <a:pt x="3119" y="53711"/>
                  </a:lnTo>
                  <a:lnTo>
                    <a:pt x="30338" y="2679"/>
                  </a:lnTo>
                  <a:lnTo>
                    <a:pt x="37773" y="0"/>
                  </a:lnTo>
                  <a:lnTo>
                    <a:pt x="55392" y="3262"/>
                  </a:lnTo>
                  <a:lnTo>
                    <a:pt x="62665" y="8578"/>
                  </a:lnTo>
                  <a:lnTo>
                    <a:pt x="73864" y="23842"/>
                  </a:lnTo>
                  <a:lnTo>
                    <a:pt x="91196" y="66222"/>
                  </a:lnTo>
                  <a:lnTo>
                    <a:pt x="94756" y="82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00870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737616" y="1526632"/>
            <a:ext cx="528589" cy="357970"/>
            <a:chOff x="3737616" y="1526632"/>
            <a:chExt cx="528589" cy="357970"/>
          </a:xfrm>
        </p:grpSpPr>
        <p:sp>
          <p:nvSpPr>
            <p:cNvPr id="115" name="Freeform 114"/>
            <p:cNvSpPr/>
            <p:nvPr/>
          </p:nvSpPr>
          <p:spPr>
            <a:xfrm>
              <a:off x="3737616" y="1526632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63171" y="0"/>
                  </a:moveTo>
                  <a:lnTo>
                    <a:pt x="47530" y="26386"/>
                  </a:lnTo>
                  <a:lnTo>
                    <a:pt x="22738" y="8331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13690" y="1573685"/>
              <a:ext cx="102912" cy="163518"/>
            </a:xfrm>
            <a:custGeom>
              <a:avLst/>
              <a:gdLst/>
              <a:ahLst/>
              <a:cxnLst/>
              <a:rect l="0" t="0" r="0" b="0"/>
              <a:pathLst>
                <a:path w="102912" h="163518">
                  <a:moveTo>
                    <a:pt x="39740" y="5589"/>
                  </a:moveTo>
                  <a:lnTo>
                    <a:pt x="56507" y="0"/>
                  </a:lnTo>
                  <a:lnTo>
                    <a:pt x="63786" y="693"/>
                  </a:lnTo>
                  <a:lnTo>
                    <a:pt x="78113" y="7703"/>
                  </a:lnTo>
                  <a:lnTo>
                    <a:pt x="89160" y="21736"/>
                  </a:lnTo>
                  <a:lnTo>
                    <a:pt x="93743" y="30392"/>
                  </a:lnTo>
                  <a:lnTo>
                    <a:pt x="95717" y="49368"/>
                  </a:lnTo>
                  <a:lnTo>
                    <a:pt x="91525" y="69500"/>
                  </a:lnTo>
                  <a:lnTo>
                    <a:pt x="81862" y="90146"/>
                  </a:lnTo>
                  <a:lnTo>
                    <a:pt x="57680" y="115911"/>
                  </a:lnTo>
                  <a:lnTo>
                    <a:pt x="48190" y="120081"/>
                  </a:lnTo>
                  <a:lnTo>
                    <a:pt x="28288" y="121595"/>
                  </a:lnTo>
                  <a:lnTo>
                    <a:pt x="10863" y="115249"/>
                  </a:lnTo>
                  <a:lnTo>
                    <a:pt x="2941" y="110281"/>
                  </a:lnTo>
                  <a:lnTo>
                    <a:pt x="0" y="104630"/>
                  </a:lnTo>
                  <a:lnTo>
                    <a:pt x="378" y="98522"/>
                  </a:lnTo>
                  <a:lnTo>
                    <a:pt x="2970" y="92111"/>
                  </a:lnTo>
                  <a:lnTo>
                    <a:pt x="15209" y="81868"/>
                  </a:lnTo>
                  <a:lnTo>
                    <a:pt x="23386" y="77499"/>
                  </a:lnTo>
                  <a:lnTo>
                    <a:pt x="31177" y="76926"/>
                  </a:lnTo>
                  <a:lnTo>
                    <a:pt x="46072" y="82528"/>
                  </a:lnTo>
                  <a:lnTo>
                    <a:pt x="67612" y="98836"/>
                  </a:lnTo>
                  <a:lnTo>
                    <a:pt x="91431" y="140528"/>
                  </a:lnTo>
                  <a:lnTo>
                    <a:pt x="102911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00829" y="1737202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32414" y="1674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68462" y="1794397"/>
              <a:ext cx="72340" cy="90205"/>
            </a:xfrm>
            <a:custGeom>
              <a:avLst/>
              <a:gdLst/>
              <a:ahLst/>
              <a:cxnLst/>
              <a:rect l="0" t="0" r="0" b="0"/>
              <a:pathLst>
                <a:path w="72340" h="90205">
                  <a:moveTo>
                    <a:pt x="6066" y="5976"/>
                  </a:moveTo>
                  <a:lnTo>
                    <a:pt x="477" y="22743"/>
                  </a:lnTo>
                  <a:lnTo>
                    <a:pt x="0" y="23003"/>
                  </a:lnTo>
                  <a:lnTo>
                    <a:pt x="2591" y="10814"/>
                  </a:lnTo>
                  <a:lnTo>
                    <a:pt x="8429" y="5691"/>
                  </a:lnTo>
                  <a:lnTo>
                    <a:pt x="27393" y="0"/>
                  </a:lnTo>
                  <a:lnTo>
                    <a:pt x="36662" y="822"/>
                  </a:lnTo>
                  <a:lnTo>
                    <a:pt x="53199" y="7975"/>
                  </a:lnTo>
                  <a:lnTo>
                    <a:pt x="65229" y="22072"/>
                  </a:lnTo>
                  <a:lnTo>
                    <a:pt x="70074" y="30745"/>
                  </a:lnTo>
                  <a:lnTo>
                    <a:pt x="72339" y="49739"/>
                  </a:lnTo>
                  <a:lnTo>
                    <a:pt x="69237" y="90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91364" y="1674031"/>
              <a:ext cx="74841" cy="97270"/>
            </a:xfrm>
            <a:custGeom>
              <a:avLst/>
              <a:gdLst/>
              <a:ahLst/>
              <a:cxnLst/>
              <a:rect l="0" t="0" r="0" b="0"/>
              <a:pathLst>
                <a:path w="74841" h="97270">
                  <a:moveTo>
                    <a:pt x="30563" y="0"/>
                  </a:moveTo>
                  <a:lnTo>
                    <a:pt x="52920" y="0"/>
                  </a:lnTo>
                  <a:lnTo>
                    <a:pt x="60676" y="3509"/>
                  </a:lnTo>
                  <a:lnTo>
                    <a:pt x="72412" y="16767"/>
                  </a:lnTo>
                  <a:lnTo>
                    <a:pt x="74840" y="25216"/>
                  </a:lnTo>
                  <a:lnTo>
                    <a:pt x="74419" y="43962"/>
                  </a:lnTo>
                  <a:lnTo>
                    <a:pt x="62015" y="74247"/>
                  </a:lnTo>
                  <a:lnTo>
                    <a:pt x="46881" y="88761"/>
                  </a:lnTo>
                  <a:lnTo>
                    <a:pt x="37932" y="94269"/>
                  </a:lnTo>
                  <a:lnTo>
                    <a:pt x="18630" y="97269"/>
                  </a:lnTo>
                  <a:lnTo>
                    <a:pt x="8570" y="96431"/>
                  </a:lnTo>
                  <a:lnTo>
                    <a:pt x="3033" y="92363"/>
                  </a:lnTo>
                  <a:lnTo>
                    <a:pt x="511" y="86142"/>
                  </a:lnTo>
                  <a:lnTo>
                    <a:pt x="0" y="78485"/>
                  </a:lnTo>
                  <a:lnTo>
                    <a:pt x="3169" y="74550"/>
                  </a:lnTo>
                  <a:lnTo>
                    <a:pt x="8791" y="73097"/>
                  </a:lnTo>
                  <a:lnTo>
                    <a:pt x="33471" y="76640"/>
                  </a:lnTo>
                  <a:lnTo>
                    <a:pt x="6214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874694" y="3295419"/>
            <a:ext cx="2576997" cy="479772"/>
            <a:chOff x="4874694" y="3295419"/>
            <a:chExt cx="2576997" cy="479772"/>
          </a:xfrm>
        </p:grpSpPr>
        <p:sp>
          <p:nvSpPr>
            <p:cNvPr id="122" name="Freeform 121"/>
            <p:cNvSpPr/>
            <p:nvPr/>
          </p:nvSpPr>
          <p:spPr>
            <a:xfrm>
              <a:off x="4874694" y="3355952"/>
              <a:ext cx="336913" cy="419239"/>
            </a:xfrm>
            <a:custGeom>
              <a:avLst/>
              <a:gdLst/>
              <a:ahLst/>
              <a:cxnLst/>
              <a:rect l="0" t="0" r="0" b="0"/>
              <a:pathLst>
                <a:path w="336913" h="419239">
                  <a:moveTo>
                    <a:pt x="0" y="128980"/>
                  </a:moveTo>
                  <a:lnTo>
                    <a:pt x="3119" y="86289"/>
                  </a:lnTo>
                  <a:lnTo>
                    <a:pt x="9575" y="66722"/>
                  </a:lnTo>
                  <a:lnTo>
                    <a:pt x="40090" y="14508"/>
                  </a:lnTo>
                  <a:lnTo>
                    <a:pt x="56422" y="2845"/>
                  </a:lnTo>
                  <a:lnTo>
                    <a:pt x="78499" y="0"/>
                  </a:lnTo>
                  <a:lnTo>
                    <a:pt x="102739" y="3806"/>
                  </a:lnTo>
                  <a:lnTo>
                    <a:pt x="125210" y="13296"/>
                  </a:lnTo>
                  <a:lnTo>
                    <a:pt x="152003" y="37381"/>
                  </a:lnTo>
                  <a:lnTo>
                    <a:pt x="180847" y="85367"/>
                  </a:lnTo>
                  <a:lnTo>
                    <a:pt x="193834" y="127236"/>
                  </a:lnTo>
                  <a:lnTo>
                    <a:pt x="198202" y="176166"/>
                  </a:lnTo>
                  <a:lnTo>
                    <a:pt x="198326" y="227709"/>
                  </a:lnTo>
                  <a:lnTo>
                    <a:pt x="191475" y="278856"/>
                  </a:lnTo>
                  <a:lnTo>
                    <a:pt x="175559" y="338653"/>
                  </a:lnTo>
                  <a:lnTo>
                    <a:pt x="156913" y="375159"/>
                  </a:lnTo>
                  <a:lnTo>
                    <a:pt x="129651" y="408455"/>
                  </a:lnTo>
                  <a:lnTo>
                    <a:pt x="109485" y="416968"/>
                  </a:lnTo>
                  <a:lnTo>
                    <a:pt x="97557" y="419238"/>
                  </a:lnTo>
                  <a:lnTo>
                    <a:pt x="87264" y="418412"/>
                  </a:lnTo>
                  <a:lnTo>
                    <a:pt x="69590" y="411255"/>
                  </a:lnTo>
                  <a:lnTo>
                    <a:pt x="57055" y="397155"/>
                  </a:lnTo>
                  <a:lnTo>
                    <a:pt x="48755" y="378021"/>
                  </a:lnTo>
                  <a:lnTo>
                    <a:pt x="45065" y="353919"/>
                  </a:lnTo>
                  <a:lnTo>
                    <a:pt x="49665" y="333848"/>
                  </a:lnTo>
                  <a:lnTo>
                    <a:pt x="54167" y="325220"/>
                  </a:lnTo>
                  <a:lnTo>
                    <a:pt x="68528" y="312514"/>
                  </a:lnTo>
                  <a:lnTo>
                    <a:pt x="87779" y="304137"/>
                  </a:lnTo>
                  <a:lnTo>
                    <a:pt x="141385" y="298760"/>
                  </a:lnTo>
                  <a:lnTo>
                    <a:pt x="196774" y="303287"/>
                  </a:lnTo>
                  <a:lnTo>
                    <a:pt x="258493" y="315682"/>
                  </a:lnTo>
                  <a:lnTo>
                    <a:pt x="300808" y="314541"/>
                  </a:lnTo>
                  <a:lnTo>
                    <a:pt x="336912" y="307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43191" y="3390176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8334" y="54144"/>
                  </a:lnTo>
                  <a:lnTo>
                    <a:pt x="12998" y="101440"/>
                  </a:lnTo>
                  <a:lnTo>
                    <a:pt x="18669" y="156788"/>
                  </a:lnTo>
                  <a:lnTo>
                    <a:pt x="26175" y="216714"/>
                  </a:lnTo>
                  <a:lnTo>
                    <a:pt x="30517" y="277987"/>
                  </a:lnTo>
                  <a:lnTo>
                    <a:pt x="31375" y="333244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01160" y="351651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37989" y="3590868"/>
              <a:ext cx="147401" cy="9879"/>
            </a:xfrm>
            <a:custGeom>
              <a:avLst/>
              <a:gdLst/>
              <a:ahLst/>
              <a:cxnLst/>
              <a:rect l="0" t="0" r="0" b="0"/>
              <a:pathLst>
                <a:path w="147401" h="9879">
                  <a:moveTo>
                    <a:pt x="147400" y="9878"/>
                  </a:moveTo>
                  <a:lnTo>
                    <a:pt x="119843" y="2642"/>
                  </a:lnTo>
                  <a:lnTo>
                    <a:pt x="63621" y="0"/>
                  </a:lnTo>
                  <a:lnTo>
                    <a:pt x="27430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38072" y="3411233"/>
              <a:ext cx="20849" cy="336913"/>
            </a:xfrm>
            <a:custGeom>
              <a:avLst/>
              <a:gdLst/>
              <a:ahLst/>
              <a:cxnLst/>
              <a:rect l="0" t="0" r="0" b="0"/>
              <a:pathLst>
                <a:path w="20849" h="336913">
                  <a:moveTo>
                    <a:pt x="0" y="0"/>
                  </a:moveTo>
                  <a:lnTo>
                    <a:pt x="8333" y="54144"/>
                  </a:lnTo>
                  <a:lnTo>
                    <a:pt x="12998" y="101440"/>
                  </a:lnTo>
                  <a:lnTo>
                    <a:pt x="18669" y="159908"/>
                  </a:lnTo>
                  <a:lnTo>
                    <a:pt x="20350" y="218565"/>
                  </a:lnTo>
                  <a:lnTo>
                    <a:pt x="20848" y="269871"/>
                  </a:lnTo>
                  <a:lnTo>
                    <a:pt x="17876" y="308469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43357" y="3413949"/>
              <a:ext cx="336913" cy="356354"/>
            </a:xfrm>
            <a:custGeom>
              <a:avLst/>
              <a:gdLst/>
              <a:ahLst/>
              <a:cxnLst/>
              <a:rect l="0" t="0" r="0" b="0"/>
              <a:pathLst>
                <a:path w="336913" h="356354">
                  <a:moveTo>
                    <a:pt x="0" y="60455"/>
                  </a:moveTo>
                  <a:lnTo>
                    <a:pt x="29309" y="22081"/>
                  </a:lnTo>
                  <a:lnTo>
                    <a:pt x="55087" y="6451"/>
                  </a:lnTo>
                  <a:lnTo>
                    <a:pt x="90542" y="0"/>
                  </a:lnTo>
                  <a:lnTo>
                    <a:pt x="113940" y="4730"/>
                  </a:lnTo>
                  <a:lnTo>
                    <a:pt x="157557" y="26830"/>
                  </a:lnTo>
                  <a:lnTo>
                    <a:pt x="172581" y="43171"/>
                  </a:lnTo>
                  <a:lnTo>
                    <a:pt x="187616" y="75220"/>
                  </a:lnTo>
                  <a:lnTo>
                    <a:pt x="205641" y="135666"/>
                  </a:lnTo>
                  <a:lnTo>
                    <a:pt x="206477" y="195891"/>
                  </a:lnTo>
                  <a:lnTo>
                    <a:pt x="195724" y="247605"/>
                  </a:lnTo>
                  <a:lnTo>
                    <a:pt x="180175" y="286442"/>
                  </a:lnTo>
                  <a:lnTo>
                    <a:pt x="131112" y="340104"/>
                  </a:lnTo>
                  <a:lnTo>
                    <a:pt x="97990" y="356353"/>
                  </a:lnTo>
                  <a:lnTo>
                    <a:pt x="87554" y="355986"/>
                  </a:lnTo>
                  <a:lnTo>
                    <a:pt x="78256" y="352232"/>
                  </a:lnTo>
                  <a:lnTo>
                    <a:pt x="62857" y="338702"/>
                  </a:lnTo>
                  <a:lnTo>
                    <a:pt x="52113" y="320991"/>
                  </a:lnTo>
                  <a:lnTo>
                    <a:pt x="45077" y="285699"/>
                  </a:lnTo>
                  <a:lnTo>
                    <a:pt x="48582" y="251196"/>
                  </a:lnTo>
                  <a:lnTo>
                    <a:pt x="57077" y="232576"/>
                  </a:lnTo>
                  <a:lnTo>
                    <a:pt x="81595" y="201559"/>
                  </a:lnTo>
                  <a:lnTo>
                    <a:pt x="107624" y="185582"/>
                  </a:lnTo>
                  <a:lnTo>
                    <a:pt x="133621" y="183527"/>
                  </a:lnTo>
                  <a:lnTo>
                    <a:pt x="186791" y="191740"/>
                  </a:lnTo>
                  <a:lnTo>
                    <a:pt x="250130" y="208043"/>
                  </a:lnTo>
                  <a:lnTo>
                    <a:pt x="299883" y="216340"/>
                  </a:lnTo>
                  <a:lnTo>
                    <a:pt x="336912" y="21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59253" y="349546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48931"/>
                  </a:lnTo>
                  <a:lnTo>
                    <a:pt x="8334" y="874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75026" y="353757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7" y="8333"/>
                  </a:lnTo>
                  <a:lnTo>
                    <a:pt x="73140" y="18645"/>
                  </a:lnTo>
                  <a:lnTo>
                    <a:pt x="2649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01409" y="3375735"/>
              <a:ext cx="254697" cy="344281"/>
            </a:xfrm>
            <a:custGeom>
              <a:avLst/>
              <a:gdLst/>
              <a:ahLst/>
              <a:cxnLst/>
              <a:rect l="0" t="0" r="0" b="0"/>
              <a:pathLst>
                <a:path w="254697" h="344281">
                  <a:moveTo>
                    <a:pt x="0" y="24969"/>
                  </a:moveTo>
                  <a:lnTo>
                    <a:pt x="26387" y="9328"/>
                  </a:lnTo>
                  <a:lnTo>
                    <a:pt x="49552" y="1250"/>
                  </a:lnTo>
                  <a:lnTo>
                    <a:pt x="72326" y="0"/>
                  </a:lnTo>
                  <a:lnTo>
                    <a:pt x="121132" y="8729"/>
                  </a:lnTo>
                  <a:lnTo>
                    <a:pt x="150794" y="23927"/>
                  </a:lnTo>
                  <a:lnTo>
                    <a:pt x="163725" y="39714"/>
                  </a:lnTo>
                  <a:lnTo>
                    <a:pt x="168812" y="48837"/>
                  </a:lnTo>
                  <a:lnTo>
                    <a:pt x="169863" y="58429"/>
                  </a:lnTo>
                  <a:lnTo>
                    <a:pt x="164792" y="78445"/>
                  </a:lnTo>
                  <a:lnTo>
                    <a:pt x="148783" y="103855"/>
                  </a:lnTo>
                  <a:lnTo>
                    <a:pt x="132806" y="115792"/>
                  </a:lnTo>
                  <a:lnTo>
                    <a:pt x="123632" y="120613"/>
                  </a:lnTo>
                  <a:lnTo>
                    <a:pt x="122196" y="124996"/>
                  </a:lnTo>
                  <a:lnTo>
                    <a:pt x="125917" y="129089"/>
                  </a:lnTo>
                  <a:lnTo>
                    <a:pt x="179872" y="151209"/>
                  </a:lnTo>
                  <a:lnTo>
                    <a:pt x="199266" y="159455"/>
                  </a:lnTo>
                  <a:lnTo>
                    <a:pt x="238082" y="190526"/>
                  </a:lnTo>
                  <a:lnTo>
                    <a:pt x="253947" y="222332"/>
                  </a:lnTo>
                  <a:lnTo>
                    <a:pt x="254696" y="233753"/>
                  </a:lnTo>
                  <a:lnTo>
                    <a:pt x="249289" y="255803"/>
                  </a:lnTo>
                  <a:lnTo>
                    <a:pt x="233091" y="287947"/>
                  </a:lnTo>
                  <a:lnTo>
                    <a:pt x="217069" y="302895"/>
                  </a:lnTo>
                  <a:lnTo>
                    <a:pt x="158350" y="333187"/>
                  </a:lnTo>
                  <a:lnTo>
                    <a:pt x="112689" y="344280"/>
                  </a:lnTo>
                  <a:lnTo>
                    <a:pt x="78233" y="341198"/>
                  </a:lnTo>
                  <a:lnTo>
                    <a:pt x="52643" y="330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01492" y="3295419"/>
              <a:ext cx="250199" cy="466513"/>
            </a:xfrm>
            <a:custGeom>
              <a:avLst/>
              <a:gdLst/>
              <a:ahLst/>
              <a:cxnLst/>
              <a:rect l="0" t="0" r="0" b="0"/>
              <a:pathLst>
                <a:path w="250199" h="466513">
                  <a:moveTo>
                    <a:pt x="84228" y="0"/>
                  </a:moveTo>
                  <a:lnTo>
                    <a:pt x="59034" y="53875"/>
                  </a:lnTo>
                  <a:lnTo>
                    <a:pt x="29282" y="117092"/>
                  </a:lnTo>
                  <a:lnTo>
                    <a:pt x="16551" y="177536"/>
                  </a:lnTo>
                  <a:lnTo>
                    <a:pt x="4482" y="237623"/>
                  </a:lnTo>
                  <a:lnTo>
                    <a:pt x="1328" y="287346"/>
                  </a:lnTo>
                  <a:lnTo>
                    <a:pt x="3382" y="346662"/>
                  </a:lnTo>
                  <a:lnTo>
                    <a:pt x="14707" y="397850"/>
                  </a:lnTo>
                  <a:lnTo>
                    <a:pt x="27593" y="417028"/>
                  </a:lnTo>
                  <a:lnTo>
                    <a:pt x="64462" y="448404"/>
                  </a:lnTo>
                  <a:lnTo>
                    <a:pt x="100728" y="464443"/>
                  </a:lnTo>
                  <a:lnTo>
                    <a:pt x="124316" y="466512"/>
                  </a:lnTo>
                  <a:lnTo>
                    <a:pt x="147668" y="462362"/>
                  </a:lnTo>
                  <a:lnTo>
                    <a:pt x="208988" y="434137"/>
                  </a:lnTo>
                  <a:lnTo>
                    <a:pt x="224685" y="417558"/>
                  </a:lnTo>
                  <a:lnTo>
                    <a:pt x="244294" y="378319"/>
                  </a:lnTo>
                  <a:lnTo>
                    <a:pt x="250198" y="341642"/>
                  </a:lnTo>
                  <a:lnTo>
                    <a:pt x="245340" y="321077"/>
                  </a:lnTo>
                  <a:lnTo>
                    <a:pt x="209925" y="265867"/>
                  </a:lnTo>
                  <a:lnTo>
                    <a:pt x="203121" y="257963"/>
                  </a:lnTo>
                  <a:lnTo>
                    <a:pt x="183083" y="249181"/>
                  </a:lnTo>
                  <a:lnTo>
                    <a:pt x="171188" y="246839"/>
                  </a:lnTo>
                  <a:lnTo>
                    <a:pt x="148613" y="250477"/>
                  </a:lnTo>
                  <a:lnTo>
                    <a:pt x="105525" y="271876"/>
                  </a:lnTo>
                  <a:lnTo>
                    <a:pt x="52674" y="32532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890610" y="4158756"/>
            <a:ext cx="1858158" cy="536954"/>
            <a:chOff x="4890610" y="4158756"/>
            <a:chExt cx="1858158" cy="536954"/>
          </a:xfrm>
        </p:grpSpPr>
        <p:sp>
          <p:nvSpPr>
            <p:cNvPr id="133" name="Freeform 132"/>
            <p:cNvSpPr/>
            <p:nvPr/>
          </p:nvSpPr>
          <p:spPr>
            <a:xfrm>
              <a:off x="4890610" y="4224717"/>
              <a:ext cx="215712" cy="436269"/>
            </a:xfrm>
            <a:custGeom>
              <a:avLst/>
              <a:gdLst/>
              <a:ahLst/>
              <a:cxnLst/>
              <a:rect l="0" t="0" r="0" b="0"/>
              <a:pathLst>
                <a:path w="215712" h="436269">
                  <a:moveTo>
                    <a:pt x="47255" y="60381"/>
                  </a:moveTo>
                  <a:lnTo>
                    <a:pt x="38190" y="118998"/>
                  </a:lnTo>
                  <a:lnTo>
                    <a:pt x="28610" y="175512"/>
                  </a:lnTo>
                  <a:lnTo>
                    <a:pt x="20023" y="231754"/>
                  </a:lnTo>
                  <a:lnTo>
                    <a:pt x="16960" y="292873"/>
                  </a:lnTo>
                  <a:lnTo>
                    <a:pt x="14882" y="353096"/>
                  </a:lnTo>
                  <a:lnTo>
                    <a:pt x="7411" y="416552"/>
                  </a:lnTo>
                  <a:lnTo>
                    <a:pt x="6655" y="431189"/>
                  </a:lnTo>
                  <a:lnTo>
                    <a:pt x="4980" y="436268"/>
                  </a:lnTo>
                  <a:lnTo>
                    <a:pt x="2694" y="434975"/>
                  </a:lnTo>
                  <a:lnTo>
                    <a:pt x="0" y="429433"/>
                  </a:lnTo>
                  <a:lnTo>
                    <a:pt x="3655" y="370879"/>
                  </a:lnTo>
                  <a:lnTo>
                    <a:pt x="7820" y="322006"/>
                  </a:lnTo>
                  <a:lnTo>
                    <a:pt x="13344" y="267361"/>
                  </a:lnTo>
                  <a:lnTo>
                    <a:pt x="18100" y="216075"/>
                  </a:lnTo>
                  <a:lnTo>
                    <a:pt x="24598" y="156126"/>
                  </a:lnTo>
                  <a:lnTo>
                    <a:pt x="37440" y="93483"/>
                  </a:lnTo>
                  <a:lnTo>
                    <a:pt x="54368" y="38354"/>
                  </a:lnTo>
                  <a:lnTo>
                    <a:pt x="61335" y="12767"/>
                  </a:lnTo>
                  <a:lnTo>
                    <a:pt x="67170" y="5241"/>
                  </a:lnTo>
                  <a:lnTo>
                    <a:pt x="74570" y="1395"/>
                  </a:lnTo>
                  <a:lnTo>
                    <a:pt x="83012" y="0"/>
                  </a:lnTo>
                  <a:lnTo>
                    <a:pt x="90980" y="3749"/>
                  </a:lnTo>
                  <a:lnTo>
                    <a:pt x="106073" y="20394"/>
                  </a:lnTo>
                  <a:lnTo>
                    <a:pt x="126420" y="75272"/>
                  </a:lnTo>
                  <a:lnTo>
                    <a:pt x="141704" y="128573"/>
                  </a:lnTo>
                  <a:lnTo>
                    <a:pt x="155989" y="183556"/>
                  </a:lnTo>
                  <a:lnTo>
                    <a:pt x="171246" y="245022"/>
                  </a:lnTo>
                  <a:lnTo>
                    <a:pt x="187848" y="294984"/>
                  </a:lnTo>
                  <a:lnTo>
                    <a:pt x="204531" y="345022"/>
                  </a:lnTo>
                  <a:lnTo>
                    <a:pt x="215711" y="365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16808" y="446408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1" y="0"/>
                  </a:lnTo>
                  <a:lnTo>
                    <a:pt x="52372" y="95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306362" y="432721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74777" y="441144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19843" y="3293"/>
                  </a:lnTo>
                  <a:lnTo>
                    <a:pt x="63620" y="650"/>
                  </a:lnTo>
                  <a:lnTo>
                    <a:pt x="2742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685470" y="4158756"/>
              <a:ext cx="217419" cy="533574"/>
            </a:xfrm>
            <a:custGeom>
              <a:avLst/>
              <a:gdLst/>
              <a:ahLst/>
              <a:cxnLst/>
              <a:rect l="0" t="0" r="0" b="0"/>
              <a:pathLst>
                <a:path w="217419" h="533574">
                  <a:moveTo>
                    <a:pt x="84146" y="0"/>
                  </a:moveTo>
                  <a:lnTo>
                    <a:pt x="67379" y="11179"/>
                  </a:lnTo>
                  <a:lnTo>
                    <a:pt x="56027" y="26025"/>
                  </a:lnTo>
                  <a:lnTo>
                    <a:pt x="31808" y="87784"/>
                  </a:lnTo>
                  <a:lnTo>
                    <a:pt x="17526" y="146672"/>
                  </a:lnTo>
                  <a:lnTo>
                    <a:pt x="4610" y="207394"/>
                  </a:lnTo>
                  <a:lnTo>
                    <a:pt x="1308" y="256162"/>
                  </a:lnTo>
                  <a:lnTo>
                    <a:pt x="193" y="318275"/>
                  </a:lnTo>
                  <a:lnTo>
                    <a:pt x="0" y="369214"/>
                  </a:lnTo>
                  <a:lnTo>
                    <a:pt x="3062" y="418233"/>
                  </a:lnTo>
                  <a:lnTo>
                    <a:pt x="14577" y="471129"/>
                  </a:lnTo>
                  <a:lnTo>
                    <a:pt x="30258" y="504582"/>
                  </a:lnTo>
                  <a:lnTo>
                    <a:pt x="49278" y="519837"/>
                  </a:lnTo>
                  <a:lnTo>
                    <a:pt x="73328" y="529346"/>
                  </a:lnTo>
                  <a:lnTo>
                    <a:pt x="99616" y="533573"/>
                  </a:lnTo>
                  <a:lnTo>
                    <a:pt x="120657" y="529212"/>
                  </a:lnTo>
                  <a:lnTo>
                    <a:pt x="145657" y="513602"/>
                  </a:lnTo>
                  <a:lnTo>
                    <a:pt x="188260" y="472094"/>
                  </a:lnTo>
                  <a:lnTo>
                    <a:pt x="208870" y="428215"/>
                  </a:lnTo>
                  <a:lnTo>
                    <a:pt x="217418" y="385412"/>
                  </a:lnTo>
                  <a:lnTo>
                    <a:pt x="217078" y="354958"/>
                  </a:lnTo>
                  <a:lnTo>
                    <a:pt x="203732" y="319252"/>
                  </a:lnTo>
                  <a:lnTo>
                    <a:pt x="191498" y="301377"/>
                  </a:lnTo>
                  <a:lnTo>
                    <a:pt x="175142" y="288753"/>
                  </a:lnTo>
                  <a:lnTo>
                    <a:pt x="165867" y="283749"/>
                  </a:lnTo>
                  <a:lnTo>
                    <a:pt x="143083" y="281309"/>
                  </a:lnTo>
                  <a:lnTo>
                    <a:pt x="119699" y="285293"/>
                  </a:lnTo>
                  <a:lnTo>
                    <a:pt x="92211" y="301860"/>
                  </a:lnTo>
                  <a:lnTo>
                    <a:pt x="32284" y="360578"/>
                  </a:lnTo>
                  <a:lnTo>
                    <a:pt x="1044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19926" y="4250457"/>
              <a:ext cx="186603" cy="403140"/>
            </a:xfrm>
            <a:custGeom>
              <a:avLst/>
              <a:gdLst/>
              <a:ahLst/>
              <a:cxnLst/>
              <a:rect l="0" t="0" r="0" b="0"/>
              <a:pathLst>
                <a:path w="186603" h="403140">
                  <a:moveTo>
                    <a:pt x="155017" y="129398"/>
                  </a:moveTo>
                  <a:lnTo>
                    <a:pt x="163350" y="91920"/>
                  </a:lnTo>
                  <a:lnTo>
                    <a:pt x="161775" y="57072"/>
                  </a:lnTo>
                  <a:lnTo>
                    <a:pt x="155681" y="36422"/>
                  </a:lnTo>
                  <a:lnTo>
                    <a:pt x="145173" y="19445"/>
                  </a:lnTo>
                  <a:lnTo>
                    <a:pt x="129585" y="7220"/>
                  </a:lnTo>
                  <a:lnTo>
                    <a:pt x="120514" y="2322"/>
                  </a:lnTo>
                  <a:lnTo>
                    <a:pt x="97958" y="0"/>
                  </a:lnTo>
                  <a:lnTo>
                    <a:pt x="73505" y="4037"/>
                  </a:lnTo>
                  <a:lnTo>
                    <a:pt x="41178" y="19464"/>
                  </a:lnTo>
                  <a:lnTo>
                    <a:pt x="24093" y="32185"/>
                  </a:lnTo>
                  <a:lnTo>
                    <a:pt x="6911" y="58090"/>
                  </a:lnTo>
                  <a:lnTo>
                    <a:pt x="0" y="93582"/>
                  </a:lnTo>
                  <a:lnTo>
                    <a:pt x="3541" y="133733"/>
                  </a:lnTo>
                  <a:lnTo>
                    <a:pt x="17588" y="169677"/>
                  </a:lnTo>
                  <a:lnTo>
                    <a:pt x="36568" y="196964"/>
                  </a:lnTo>
                  <a:lnTo>
                    <a:pt x="62599" y="214278"/>
                  </a:lnTo>
                  <a:lnTo>
                    <a:pt x="98128" y="221228"/>
                  </a:lnTo>
                  <a:lnTo>
                    <a:pt x="118425" y="216614"/>
                  </a:lnTo>
                  <a:lnTo>
                    <a:pt x="150518" y="194589"/>
                  </a:lnTo>
                  <a:lnTo>
                    <a:pt x="161986" y="175139"/>
                  </a:lnTo>
                  <a:lnTo>
                    <a:pt x="166682" y="163401"/>
                  </a:lnTo>
                  <a:lnTo>
                    <a:pt x="168780" y="137881"/>
                  </a:lnTo>
                  <a:lnTo>
                    <a:pt x="166983" y="120300"/>
                  </a:lnTo>
                  <a:lnTo>
                    <a:pt x="166184" y="128084"/>
                  </a:lnTo>
                  <a:lnTo>
                    <a:pt x="165629" y="187298"/>
                  </a:lnTo>
                  <a:lnTo>
                    <a:pt x="165570" y="236240"/>
                  </a:lnTo>
                  <a:lnTo>
                    <a:pt x="171139" y="299591"/>
                  </a:lnTo>
                  <a:lnTo>
                    <a:pt x="182335" y="362061"/>
                  </a:lnTo>
                  <a:lnTo>
                    <a:pt x="186602" y="403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48684" y="457989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27627" y="4453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22383" y="4516216"/>
              <a:ext cx="115815" cy="179494"/>
            </a:xfrm>
            <a:custGeom>
              <a:avLst/>
              <a:gdLst/>
              <a:ahLst/>
              <a:cxnLst/>
              <a:rect l="0" t="0" r="0" b="0"/>
              <a:pathLst>
                <a:path w="115815" h="179494">
                  <a:moveTo>
                    <a:pt x="0" y="74209"/>
                  </a:moveTo>
                  <a:lnTo>
                    <a:pt x="15619" y="121064"/>
                  </a:lnTo>
                  <a:lnTo>
                    <a:pt x="2596" y="69518"/>
                  </a:lnTo>
                  <a:lnTo>
                    <a:pt x="3889" y="33824"/>
                  </a:lnTo>
                  <a:lnTo>
                    <a:pt x="6102" y="22719"/>
                  </a:lnTo>
                  <a:lnTo>
                    <a:pt x="11087" y="14146"/>
                  </a:lnTo>
                  <a:lnTo>
                    <a:pt x="25985" y="1501"/>
                  </a:lnTo>
                  <a:lnTo>
                    <a:pt x="33701" y="0"/>
                  </a:lnTo>
                  <a:lnTo>
                    <a:pt x="41185" y="1340"/>
                  </a:lnTo>
                  <a:lnTo>
                    <a:pt x="55739" y="9067"/>
                  </a:lnTo>
                  <a:lnTo>
                    <a:pt x="70006" y="20300"/>
                  </a:lnTo>
                  <a:lnTo>
                    <a:pt x="81027" y="39331"/>
                  </a:lnTo>
                  <a:lnTo>
                    <a:pt x="101354" y="102067"/>
                  </a:lnTo>
                  <a:lnTo>
                    <a:pt x="112611" y="147172"/>
                  </a:lnTo>
                  <a:lnTo>
                    <a:pt x="115814" y="179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43482" y="4643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01368" y="4250740"/>
              <a:ext cx="147400" cy="152624"/>
            </a:xfrm>
            <a:custGeom>
              <a:avLst/>
              <a:gdLst/>
              <a:ahLst/>
              <a:cxnLst/>
              <a:rect l="0" t="0" r="0" b="0"/>
              <a:pathLst>
                <a:path w="147400" h="152624">
                  <a:moveTo>
                    <a:pt x="0" y="13301"/>
                  </a:moveTo>
                  <a:lnTo>
                    <a:pt x="11178" y="2123"/>
                  </a:lnTo>
                  <a:lnTo>
                    <a:pt x="17981" y="0"/>
                  </a:lnTo>
                  <a:lnTo>
                    <a:pt x="34898" y="760"/>
                  </a:lnTo>
                  <a:lnTo>
                    <a:pt x="64152" y="13355"/>
                  </a:lnTo>
                  <a:lnTo>
                    <a:pt x="78425" y="28533"/>
                  </a:lnTo>
                  <a:lnTo>
                    <a:pt x="97120" y="66873"/>
                  </a:lnTo>
                  <a:lnTo>
                    <a:pt x="98536" y="87414"/>
                  </a:lnTo>
                  <a:lnTo>
                    <a:pt x="89914" y="129196"/>
                  </a:lnTo>
                  <a:lnTo>
                    <a:pt x="84509" y="137358"/>
                  </a:lnTo>
                  <a:lnTo>
                    <a:pt x="69145" y="149546"/>
                  </a:lnTo>
                  <a:lnTo>
                    <a:pt x="50618" y="152623"/>
                  </a:lnTo>
                  <a:lnTo>
                    <a:pt x="40764" y="151806"/>
                  </a:lnTo>
                  <a:lnTo>
                    <a:pt x="33025" y="147751"/>
                  </a:lnTo>
                  <a:lnTo>
                    <a:pt x="21306" y="133888"/>
                  </a:lnTo>
                  <a:lnTo>
                    <a:pt x="20054" y="125278"/>
                  </a:lnTo>
                  <a:lnTo>
                    <a:pt x="24900" y="106352"/>
                  </a:lnTo>
                  <a:lnTo>
                    <a:pt x="37973" y="92482"/>
                  </a:lnTo>
                  <a:lnTo>
                    <a:pt x="46371" y="87145"/>
                  </a:lnTo>
                  <a:lnTo>
                    <a:pt x="68183" y="84335"/>
                  </a:lnTo>
                  <a:lnTo>
                    <a:pt x="129342" y="86650"/>
                  </a:lnTo>
                  <a:lnTo>
                    <a:pt x="147399" y="87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4480874" y="3929324"/>
            <a:ext cx="2709671" cy="1281551"/>
          </a:xfrm>
          <a:custGeom>
            <a:avLst/>
            <a:gdLst/>
            <a:ahLst/>
            <a:cxnLst/>
            <a:rect l="0" t="0" r="0" b="0"/>
            <a:pathLst>
              <a:path w="2709671" h="1281551">
                <a:moveTo>
                  <a:pt x="793903" y="8334"/>
                </a:moveTo>
                <a:lnTo>
                  <a:pt x="741853" y="0"/>
                </a:lnTo>
                <a:lnTo>
                  <a:pt x="688793" y="1575"/>
                </a:lnTo>
                <a:lnTo>
                  <a:pt x="632908" y="6331"/>
                </a:lnTo>
                <a:lnTo>
                  <a:pt x="581254" y="10860"/>
                </a:lnTo>
                <a:lnTo>
                  <a:pt x="520105" y="26214"/>
                </a:lnTo>
                <a:lnTo>
                  <a:pt x="458601" y="43473"/>
                </a:lnTo>
                <a:lnTo>
                  <a:pt x="396227" y="64102"/>
                </a:lnTo>
                <a:lnTo>
                  <a:pt x="333089" y="95313"/>
                </a:lnTo>
                <a:lnTo>
                  <a:pt x="280915" y="115895"/>
                </a:lnTo>
                <a:lnTo>
                  <a:pt x="236467" y="147734"/>
                </a:lnTo>
                <a:lnTo>
                  <a:pt x="183326" y="198180"/>
                </a:lnTo>
                <a:lnTo>
                  <a:pt x="123205" y="261047"/>
                </a:lnTo>
                <a:lnTo>
                  <a:pt x="78239" y="324191"/>
                </a:lnTo>
                <a:lnTo>
                  <a:pt x="38995" y="379026"/>
                </a:lnTo>
                <a:lnTo>
                  <a:pt x="18718" y="430933"/>
                </a:lnTo>
                <a:lnTo>
                  <a:pt x="4347" y="489336"/>
                </a:lnTo>
                <a:lnTo>
                  <a:pt x="0" y="538068"/>
                </a:lnTo>
                <a:lnTo>
                  <a:pt x="3002" y="584092"/>
                </a:lnTo>
                <a:lnTo>
                  <a:pt x="6044" y="618685"/>
                </a:lnTo>
                <a:lnTo>
                  <a:pt x="27911" y="680732"/>
                </a:lnTo>
                <a:lnTo>
                  <a:pt x="57711" y="737732"/>
                </a:lnTo>
                <a:lnTo>
                  <a:pt x="92109" y="796971"/>
                </a:lnTo>
                <a:lnTo>
                  <a:pt x="132701" y="850481"/>
                </a:lnTo>
                <a:lnTo>
                  <a:pt x="193962" y="908184"/>
                </a:lnTo>
                <a:lnTo>
                  <a:pt x="256966" y="952205"/>
                </a:lnTo>
                <a:lnTo>
                  <a:pt x="307472" y="987664"/>
                </a:lnTo>
                <a:lnTo>
                  <a:pt x="362509" y="1021531"/>
                </a:lnTo>
                <a:lnTo>
                  <a:pt x="418441" y="1056080"/>
                </a:lnTo>
                <a:lnTo>
                  <a:pt x="475719" y="1085435"/>
                </a:lnTo>
                <a:lnTo>
                  <a:pt x="525061" y="1106713"/>
                </a:lnTo>
                <a:lnTo>
                  <a:pt x="575556" y="1126667"/>
                </a:lnTo>
                <a:lnTo>
                  <a:pt x="638252" y="1147601"/>
                </a:lnTo>
                <a:lnTo>
                  <a:pt x="689292" y="1163998"/>
                </a:lnTo>
                <a:lnTo>
                  <a:pt x="738341" y="1176265"/>
                </a:lnTo>
                <a:lnTo>
                  <a:pt x="788748" y="1187309"/>
                </a:lnTo>
                <a:lnTo>
                  <a:pt x="845018" y="1197990"/>
                </a:lnTo>
                <a:lnTo>
                  <a:pt x="901855" y="1208563"/>
                </a:lnTo>
                <a:lnTo>
                  <a:pt x="960029" y="1219105"/>
                </a:lnTo>
                <a:lnTo>
                  <a:pt x="1017431" y="1229638"/>
                </a:lnTo>
                <a:lnTo>
                  <a:pt x="1078892" y="1240168"/>
                </a:lnTo>
                <a:lnTo>
                  <a:pt x="1138437" y="1250696"/>
                </a:lnTo>
                <a:lnTo>
                  <a:pt x="1196244" y="1261225"/>
                </a:lnTo>
                <a:lnTo>
                  <a:pt x="1254706" y="1268634"/>
                </a:lnTo>
                <a:lnTo>
                  <a:pt x="1312193" y="1273949"/>
                </a:lnTo>
                <a:lnTo>
                  <a:pt x="1370560" y="1279813"/>
                </a:lnTo>
                <a:lnTo>
                  <a:pt x="1428018" y="1281550"/>
                </a:lnTo>
                <a:lnTo>
                  <a:pt x="1489497" y="1278946"/>
                </a:lnTo>
                <a:lnTo>
                  <a:pt x="1549047" y="1273885"/>
                </a:lnTo>
                <a:lnTo>
                  <a:pt x="1606855" y="1272385"/>
                </a:lnTo>
                <a:lnTo>
                  <a:pt x="1665318" y="1271941"/>
                </a:lnTo>
                <a:lnTo>
                  <a:pt x="1722804" y="1271809"/>
                </a:lnTo>
                <a:lnTo>
                  <a:pt x="1784291" y="1268650"/>
                </a:lnTo>
                <a:lnTo>
                  <a:pt x="1843843" y="1263425"/>
                </a:lnTo>
                <a:lnTo>
                  <a:pt x="1901653" y="1261876"/>
                </a:lnTo>
                <a:lnTo>
                  <a:pt x="1960115" y="1261418"/>
                </a:lnTo>
                <a:lnTo>
                  <a:pt x="2014483" y="1258162"/>
                </a:lnTo>
                <a:lnTo>
                  <a:pt x="2067636" y="1249789"/>
                </a:lnTo>
                <a:lnTo>
                  <a:pt x="2120430" y="1243019"/>
                </a:lnTo>
                <a:lnTo>
                  <a:pt x="2169998" y="1237893"/>
                </a:lnTo>
                <a:lnTo>
                  <a:pt x="2217440" y="1225846"/>
                </a:lnTo>
                <a:lnTo>
                  <a:pt x="2280283" y="1206403"/>
                </a:lnTo>
                <a:lnTo>
                  <a:pt x="2337757" y="1184062"/>
                </a:lnTo>
                <a:lnTo>
                  <a:pt x="2394170" y="1167171"/>
                </a:lnTo>
                <a:lnTo>
                  <a:pt x="2450374" y="1146980"/>
                </a:lnTo>
                <a:lnTo>
                  <a:pt x="2509122" y="1113570"/>
                </a:lnTo>
                <a:lnTo>
                  <a:pt x="2570018" y="1063356"/>
                </a:lnTo>
                <a:lnTo>
                  <a:pt x="2623385" y="1007808"/>
                </a:lnTo>
                <a:lnTo>
                  <a:pt x="2659425" y="945305"/>
                </a:lnTo>
                <a:lnTo>
                  <a:pt x="2684397" y="885483"/>
                </a:lnTo>
                <a:lnTo>
                  <a:pt x="2702922" y="829989"/>
                </a:lnTo>
                <a:lnTo>
                  <a:pt x="2708674" y="776783"/>
                </a:lnTo>
                <a:lnTo>
                  <a:pt x="2709670" y="723453"/>
                </a:lnTo>
                <a:lnTo>
                  <a:pt x="2706888" y="665445"/>
                </a:lnTo>
                <a:lnTo>
                  <a:pt x="2695419" y="614256"/>
                </a:lnTo>
                <a:lnTo>
                  <a:pt x="2678420" y="553460"/>
                </a:lnTo>
                <a:lnTo>
                  <a:pt x="2664831" y="516123"/>
                </a:lnTo>
                <a:lnTo>
                  <a:pt x="2632467" y="461378"/>
                </a:lnTo>
                <a:lnTo>
                  <a:pt x="2589561" y="397916"/>
                </a:lnTo>
                <a:lnTo>
                  <a:pt x="2537927" y="335890"/>
                </a:lnTo>
                <a:lnTo>
                  <a:pt x="2476967" y="282269"/>
                </a:lnTo>
                <a:lnTo>
                  <a:pt x="2416712" y="243958"/>
                </a:lnTo>
                <a:lnTo>
                  <a:pt x="2354503" y="200106"/>
                </a:lnTo>
                <a:lnTo>
                  <a:pt x="2318121" y="180579"/>
                </a:lnTo>
                <a:lnTo>
                  <a:pt x="2263907" y="157911"/>
                </a:lnTo>
                <a:lnTo>
                  <a:pt x="2200901" y="139309"/>
                </a:lnTo>
                <a:lnTo>
                  <a:pt x="2142182" y="127488"/>
                </a:lnTo>
                <a:lnTo>
                  <a:pt x="2079934" y="119218"/>
                </a:lnTo>
                <a:lnTo>
                  <a:pt x="2018549" y="107489"/>
                </a:lnTo>
                <a:lnTo>
                  <a:pt x="1968495" y="104394"/>
                </a:lnTo>
                <a:lnTo>
                  <a:pt x="1916620" y="103476"/>
                </a:lnTo>
                <a:lnTo>
                  <a:pt x="1864205" y="103205"/>
                </a:lnTo>
                <a:lnTo>
                  <a:pt x="1811629" y="103124"/>
                </a:lnTo>
                <a:lnTo>
                  <a:pt x="1757837" y="103100"/>
                </a:lnTo>
                <a:lnTo>
                  <a:pt x="1699135" y="103093"/>
                </a:lnTo>
                <a:lnTo>
                  <a:pt x="1643007" y="104261"/>
                </a:lnTo>
                <a:lnTo>
                  <a:pt x="1583613" y="111496"/>
                </a:lnTo>
                <a:lnTo>
                  <a:pt x="1527280" y="119879"/>
                </a:lnTo>
                <a:lnTo>
                  <a:pt x="1466655" y="124052"/>
                </a:lnTo>
                <a:lnTo>
                  <a:pt x="1404238" y="131008"/>
                </a:lnTo>
                <a:lnTo>
                  <a:pt x="1341291" y="134759"/>
                </a:lnTo>
                <a:lnTo>
                  <a:pt x="1278186" y="141589"/>
                </a:lnTo>
                <a:lnTo>
                  <a:pt x="1215034" y="145303"/>
                </a:lnTo>
                <a:lnTo>
                  <a:pt x="1151869" y="152122"/>
                </a:lnTo>
                <a:lnTo>
                  <a:pt x="1109756" y="154128"/>
                </a:lnTo>
                <a:lnTo>
                  <a:pt x="1064524" y="158139"/>
                </a:lnTo>
                <a:lnTo>
                  <a:pt x="1018294" y="162651"/>
                </a:lnTo>
                <a:lnTo>
                  <a:pt x="974351" y="164657"/>
                </a:lnTo>
                <a:lnTo>
                  <a:pt x="931424" y="168668"/>
                </a:lnTo>
                <a:lnTo>
                  <a:pt x="887779" y="174350"/>
                </a:lnTo>
                <a:lnTo>
                  <a:pt x="841085" y="180774"/>
                </a:lnTo>
                <a:lnTo>
                  <a:pt x="796155" y="187530"/>
                </a:lnTo>
                <a:lnTo>
                  <a:pt x="734519" y="197910"/>
                </a:lnTo>
                <a:lnTo>
                  <a:pt x="682331" y="208394"/>
                </a:lnTo>
                <a:lnTo>
                  <a:pt x="635976" y="21890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12919" y="274988"/>
            <a:ext cx="2350874" cy="556764"/>
            <a:chOff x="712919" y="274988"/>
            <a:chExt cx="2350874" cy="556764"/>
          </a:xfrm>
        </p:grpSpPr>
        <p:sp>
          <p:nvSpPr>
            <p:cNvPr id="2" name="Freeform 1"/>
            <p:cNvSpPr/>
            <p:nvPr/>
          </p:nvSpPr>
          <p:spPr>
            <a:xfrm>
              <a:off x="894922" y="368497"/>
              <a:ext cx="20853" cy="463255"/>
            </a:xfrm>
            <a:custGeom>
              <a:avLst/>
              <a:gdLst/>
              <a:ahLst/>
              <a:cxnLst/>
              <a:rect l="0" t="0" r="0" b="0"/>
              <a:pathLst>
                <a:path w="20853" h="463255">
                  <a:moveTo>
                    <a:pt x="10528" y="0"/>
                  </a:moveTo>
                  <a:lnTo>
                    <a:pt x="4463" y="32452"/>
                  </a:lnTo>
                  <a:lnTo>
                    <a:pt x="8984" y="86349"/>
                  </a:lnTo>
                  <a:lnTo>
                    <a:pt x="13190" y="141788"/>
                  </a:lnTo>
                  <a:lnTo>
                    <a:pt x="18726" y="197209"/>
                  </a:lnTo>
                  <a:lnTo>
                    <a:pt x="20021" y="240897"/>
                  </a:lnTo>
                  <a:lnTo>
                    <a:pt x="20596" y="283710"/>
                  </a:lnTo>
                  <a:lnTo>
                    <a:pt x="20852" y="326135"/>
                  </a:lnTo>
                  <a:lnTo>
                    <a:pt x="17877" y="383242"/>
                  </a:lnTo>
                  <a:lnTo>
                    <a:pt x="6391" y="43887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2919" y="274988"/>
              <a:ext cx="406872" cy="335665"/>
            </a:xfrm>
            <a:custGeom>
              <a:avLst/>
              <a:gdLst/>
              <a:ahLst/>
              <a:cxnLst/>
              <a:rect l="0" t="0" r="0" b="0"/>
              <a:pathLst>
                <a:path w="406872" h="335665">
                  <a:moveTo>
                    <a:pt x="13547" y="156680"/>
                  </a:moveTo>
                  <a:lnTo>
                    <a:pt x="2368" y="139912"/>
                  </a:lnTo>
                  <a:lnTo>
                    <a:pt x="0" y="122321"/>
                  </a:lnTo>
                  <a:lnTo>
                    <a:pt x="4016" y="102805"/>
                  </a:lnTo>
                  <a:lnTo>
                    <a:pt x="19432" y="73257"/>
                  </a:lnTo>
                  <a:lnTo>
                    <a:pt x="39987" y="49164"/>
                  </a:lnTo>
                  <a:lnTo>
                    <a:pt x="87955" y="12959"/>
                  </a:lnTo>
                  <a:lnTo>
                    <a:pt x="111738" y="5066"/>
                  </a:lnTo>
                  <a:lnTo>
                    <a:pt x="170723" y="0"/>
                  </a:lnTo>
                  <a:lnTo>
                    <a:pt x="231464" y="1338"/>
                  </a:lnTo>
                  <a:lnTo>
                    <a:pt x="280236" y="15636"/>
                  </a:lnTo>
                  <a:lnTo>
                    <a:pt x="332991" y="41429"/>
                  </a:lnTo>
                  <a:lnTo>
                    <a:pt x="372225" y="74643"/>
                  </a:lnTo>
                  <a:lnTo>
                    <a:pt x="392133" y="104687"/>
                  </a:lnTo>
                  <a:lnTo>
                    <a:pt x="405441" y="141404"/>
                  </a:lnTo>
                  <a:lnTo>
                    <a:pt x="406871" y="165099"/>
                  </a:lnTo>
                  <a:lnTo>
                    <a:pt x="398257" y="214495"/>
                  </a:lnTo>
                  <a:lnTo>
                    <a:pt x="377489" y="249849"/>
                  </a:lnTo>
                  <a:lnTo>
                    <a:pt x="349109" y="282552"/>
                  </a:lnTo>
                  <a:lnTo>
                    <a:pt x="286186" y="315816"/>
                  </a:lnTo>
                  <a:lnTo>
                    <a:pt x="258722" y="326843"/>
                  </a:lnTo>
                  <a:lnTo>
                    <a:pt x="203060" y="335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4435" y="560549"/>
              <a:ext cx="200149" cy="211967"/>
            </a:xfrm>
            <a:custGeom>
              <a:avLst/>
              <a:gdLst/>
              <a:ahLst/>
              <a:cxnLst/>
              <a:rect l="0" t="0" r="0" b="0"/>
              <a:pathLst>
                <a:path w="200149" h="211967">
                  <a:moveTo>
                    <a:pt x="0" y="92217"/>
                  </a:moveTo>
                  <a:lnTo>
                    <a:pt x="27556" y="99453"/>
                  </a:lnTo>
                  <a:lnTo>
                    <a:pt x="83778" y="105215"/>
                  </a:lnTo>
                  <a:lnTo>
                    <a:pt x="110934" y="108523"/>
                  </a:lnTo>
                  <a:lnTo>
                    <a:pt x="167813" y="98148"/>
                  </a:lnTo>
                  <a:lnTo>
                    <a:pt x="186108" y="85495"/>
                  </a:lnTo>
                  <a:lnTo>
                    <a:pt x="194262" y="77207"/>
                  </a:lnTo>
                  <a:lnTo>
                    <a:pt x="198528" y="67003"/>
                  </a:lnTo>
                  <a:lnTo>
                    <a:pt x="200148" y="43186"/>
                  </a:lnTo>
                  <a:lnTo>
                    <a:pt x="196603" y="33794"/>
                  </a:lnTo>
                  <a:lnTo>
                    <a:pt x="183305" y="20238"/>
                  </a:lnTo>
                  <a:lnTo>
                    <a:pt x="156088" y="6029"/>
                  </a:lnTo>
                  <a:lnTo>
                    <a:pt x="120208" y="0"/>
                  </a:lnTo>
                  <a:lnTo>
                    <a:pt x="79941" y="9392"/>
                  </a:lnTo>
                  <a:lnTo>
                    <a:pt x="61655" y="23820"/>
                  </a:lnTo>
                  <a:lnTo>
                    <a:pt x="24043" y="82154"/>
                  </a:lnTo>
                  <a:lnTo>
                    <a:pt x="19538" y="92528"/>
                  </a:lnTo>
                  <a:lnTo>
                    <a:pt x="17652" y="113412"/>
                  </a:lnTo>
                  <a:lnTo>
                    <a:pt x="25973" y="155416"/>
                  </a:lnTo>
                  <a:lnTo>
                    <a:pt x="38450" y="173338"/>
                  </a:lnTo>
                  <a:lnTo>
                    <a:pt x="55693" y="187932"/>
                  </a:lnTo>
                  <a:lnTo>
                    <a:pt x="105687" y="210742"/>
                  </a:lnTo>
                  <a:lnTo>
                    <a:pt x="126520" y="211966"/>
                  </a:lnTo>
                  <a:lnTo>
                    <a:pt x="157927" y="208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1201" y="593828"/>
              <a:ext cx="113318" cy="176879"/>
            </a:xfrm>
            <a:custGeom>
              <a:avLst/>
              <a:gdLst/>
              <a:ahLst/>
              <a:cxnLst/>
              <a:rect l="0" t="0" r="0" b="0"/>
              <a:pathLst>
                <a:path w="113318" h="176879">
                  <a:moveTo>
                    <a:pt x="8032" y="79995"/>
                  </a:moveTo>
                  <a:lnTo>
                    <a:pt x="22686" y="142088"/>
                  </a:lnTo>
                  <a:lnTo>
                    <a:pt x="39956" y="176878"/>
                  </a:lnTo>
                  <a:lnTo>
                    <a:pt x="10144" y="121104"/>
                  </a:lnTo>
                  <a:lnTo>
                    <a:pt x="3121" y="98266"/>
                  </a:lnTo>
                  <a:lnTo>
                    <a:pt x="0" y="68618"/>
                  </a:lnTo>
                  <a:lnTo>
                    <a:pt x="4852" y="45303"/>
                  </a:lnTo>
                  <a:lnTo>
                    <a:pt x="15977" y="27142"/>
                  </a:lnTo>
                  <a:lnTo>
                    <a:pt x="32620" y="11271"/>
                  </a:lnTo>
                  <a:lnTo>
                    <a:pt x="57954" y="2658"/>
                  </a:lnTo>
                  <a:lnTo>
                    <a:pt x="84032" y="0"/>
                  </a:lnTo>
                  <a:lnTo>
                    <a:pt x="113317" y="6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9274" y="64223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0368" y="566017"/>
              <a:ext cx="363747" cy="199157"/>
            </a:xfrm>
            <a:custGeom>
              <a:avLst/>
              <a:gdLst/>
              <a:ahLst/>
              <a:cxnLst/>
              <a:rect l="0" t="0" r="0" b="0"/>
              <a:pathLst>
                <a:path w="363747" h="199157">
                  <a:moveTo>
                    <a:pt x="16305" y="128863"/>
                  </a:moveTo>
                  <a:lnTo>
                    <a:pt x="10716" y="145631"/>
                  </a:lnTo>
                  <a:lnTo>
                    <a:pt x="9069" y="144721"/>
                  </a:lnTo>
                  <a:lnTo>
                    <a:pt x="0" y="85431"/>
                  </a:lnTo>
                  <a:lnTo>
                    <a:pt x="2429" y="60037"/>
                  </a:lnTo>
                  <a:lnTo>
                    <a:pt x="7055" y="52564"/>
                  </a:lnTo>
                  <a:lnTo>
                    <a:pt x="13648" y="48751"/>
                  </a:lnTo>
                  <a:lnTo>
                    <a:pt x="21552" y="47379"/>
                  </a:lnTo>
                  <a:lnTo>
                    <a:pt x="39694" y="55214"/>
                  </a:lnTo>
                  <a:lnTo>
                    <a:pt x="66519" y="79355"/>
                  </a:lnTo>
                  <a:lnTo>
                    <a:pt x="96544" y="113365"/>
                  </a:lnTo>
                  <a:lnTo>
                    <a:pt x="101383" y="113852"/>
                  </a:lnTo>
                  <a:lnTo>
                    <a:pt x="104609" y="109497"/>
                  </a:lnTo>
                  <a:lnTo>
                    <a:pt x="115376" y="74475"/>
                  </a:lnTo>
                  <a:lnTo>
                    <a:pt x="120957" y="66868"/>
                  </a:lnTo>
                  <a:lnTo>
                    <a:pt x="136516" y="55297"/>
                  </a:lnTo>
                  <a:lnTo>
                    <a:pt x="144409" y="54082"/>
                  </a:lnTo>
                  <a:lnTo>
                    <a:pt x="152011" y="55613"/>
                  </a:lnTo>
                  <a:lnTo>
                    <a:pt x="186611" y="74880"/>
                  </a:lnTo>
                  <a:lnTo>
                    <a:pt x="200401" y="93952"/>
                  </a:lnTo>
                  <a:lnTo>
                    <a:pt x="217861" y="124758"/>
                  </a:lnTo>
                  <a:lnTo>
                    <a:pt x="224375" y="133146"/>
                  </a:lnTo>
                  <a:lnTo>
                    <a:pt x="232227" y="137567"/>
                  </a:lnTo>
                  <a:lnTo>
                    <a:pt x="250311" y="139361"/>
                  </a:lnTo>
                  <a:lnTo>
                    <a:pt x="258877" y="135862"/>
                  </a:lnTo>
                  <a:lnTo>
                    <a:pt x="319255" y="86851"/>
                  </a:lnTo>
                  <a:lnTo>
                    <a:pt x="333444" y="71587"/>
                  </a:lnTo>
                  <a:lnTo>
                    <a:pt x="343649" y="53104"/>
                  </a:lnTo>
                  <a:lnTo>
                    <a:pt x="344499" y="43262"/>
                  </a:lnTo>
                  <a:lnTo>
                    <a:pt x="339204" y="22968"/>
                  </a:lnTo>
                  <a:lnTo>
                    <a:pt x="332176" y="14983"/>
                  </a:lnTo>
                  <a:lnTo>
                    <a:pt x="311890" y="2990"/>
                  </a:lnTo>
                  <a:lnTo>
                    <a:pt x="290396" y="0"/>
                  </a:lnTo>
                  <a:lnTo>
                    <a:pt x="270314" y="3741"/>
                  </a:lnTo>
                  <a:lnTo>
                    <a:pt x="245855" y="19000"/>
                  </a:lnTo>
                  <a:lnTo>
                    <a:pt x="231021" y="31682"/>
                  </a:lnTo>
                  <a:lnTo>
                    <a:pt x="215105" y="63154"/>
                  </a:lnTo>
                  <a:lnTo>
                    <a:pt x="213065" y="88741"/>
                  </a:lnTo>
                  <a:lnTo>
                    <a:pt x="217228" y="114541"/>
                  </a:lnTo>
                  <a:lnTo>
                    <a:pt x="245463" y="170478"/>
                  </a:lnTo>
                  <a:lnTo>
                    <a:pt x="262043" y="185573"/>
                  </a:lnTo>
                  <a:lnTo>
                    <a:pt x="282279" y="195012"/>
                  </a:lnTo>
                  <a:lnTo>
                    <a:pt x="318810" y="199156"/>
                  </a:lnTo>
                  <a:lnTo>
                    <a:pt x="363746" y="192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0049" y="400082"/>
              <a:ext cx="19348" cy="410613"/>
            </a:xfrm>
            <a:custGeom>
              <a:avLst/>
              <a:gdLst/>
              <a:ahLst/>
              <a:cxnLst/>
              <a:rect l="0" t="0" r="0" b="0"/>
              <a:pathLst>
                <a:path w="19348" h="410613">
                  <a:moveTo>
                    <a:pt x="9878" y="0"/>
                  </a:moveTo>
                  <a:lnTo>
                    <a:pt x="1545" y="55170"/>
                  </a:lnTo>
                  <a:lnTo>
                    <a:pt x="0" y="110324"/>
                  </a:lnTo>
                  <a:lnTo>
                    <a:pt x="2662" y="165660"/>
                  </a:lnTo>
                  <a:lnTo>
                    <a:pt x="7740" y="224560"/>
                  </a:lnTo>
                  <a:lnTo>
                    <a:pt x="15045" y="280794"/>
                  </a:lnTo>
                  <a:lnTo>
                    <a:pt x="19347" y="342508"/>
                  </a:lnTo>
                  <a:lnTo>
                    <a:pt x="18923" y="387833"/>
                  </a:lnTo>
                  <a:lnTo>
                    <a:pt x="987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63585" y="52642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69149" y="0"/>
                  </a:lnTo>
                  <a:lnTo>
                    <a:pt x="118030" y="5590"/>
                  </a:lnTo>
                  <a:lnTo>
                    <a:pt x="59666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3" y="567855"/>
              <a:ext cx="169487" cy="169140"/>
            </a:xfrm>
            <a:custGeom>
              <a:avLst/>
              <a:gdLst/>
              <a:ahLst/>
              <a:cxnLst/>
              <a:rect l="0" t="0" r="0" b="0"/>
              <a:pathLst>
                <a:path w="169487" h="169140">
                  <a:moveTo>
                    <a:pt x="0" y="84911"/>
                  </a:moveTo>
                  <a:lnTo>
                    <a:pt x="54145" y="84911"/>
                  </a:lnTo>
                  <a:lnTo>
                    <a:pt x="114681" y="84911"/>
                  </a:lnTo>
                  <a:lnTo>
                    <a:pt x="139097" y="78672"/>
                  </a:lnTo>
                  <a:lnTo>
                    <a:pt x="148883" y="73733"/>
                  </a:lnTo>
                  <a:lnTo>
                    <a:pt x="162877" y="58886"/>
                  </a:lnTo>
                  <a:lnTo>
                    <a:pt x="168246" y="50014"/>
                  </a:lnTo>
                  <a:lnTo>
                    <a:pt x="169486" y="41759"/>
                  </a:lnTo>
                  <a:lnTo>
                    <a:pt x="167973" y="33916"/>
                  </a:lnTo>
                  <a:lnTo>
                    <a:pt x="164625" y="26348"/>
                  </a:lnTo>
                  <a:lnTo>
                    <a:pt x="143145" y="4518"/>
                  </a:lnTo>
                  <a:lnTo>
                    <a:pt x="134035" y="900"/>
                  </a:lnTo>
                  <a:lnTo>
                    <a:pt x="114553" y="0"/>
                  </a:lnTo>
                  <a:lnTo>
                    <a:pt x="83855" y="6070"/>
                  </a:lnTo>
                  <a:lnTo>
                    <a:pt x="52532" y="20867"/>
                  </a:lnTo>
                  <a:lnTo>
                    <a:pt x="26614" y="45658"/>
                  </a:lnTo>
                  <a:lnTo>
                    <a:pt x="9706" y="80820"/>
                  </a:lnTo>
                  <a:lnTo>
                    <a:pt x="8810" y="91542"/>
                  </a:lnTo>
                  <a:lnTo>
                    <a:pt x="14054" y="109695"/>
                  </a:lnTo>
                  <a:lnTo>
                    <a:pt x="30161" y="138658"/>
                  </a:lnTo>
                  <a:lnTo>
                    <a:pt x="46160" y="152863"/>
                  </a:lnTo>
                  <a:lnTo>
                    <a:pt x="66139" y="161905"/>
                  </a:lnTo>
                  <a:lnTo>
                    <a:pt x="126343" y="169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68953" y="536953"/>
              <a:ext cx="126343" cy="181401"/>
            </a:xfrm>
            <a:custGeom>
              <a:avLst/>
              <a:gdLst/>
              <a:ahLst/>
              <a:cxnLst/>
              <a:rect l="0" t="0" r="0" b="0"/>
              <a:pathLst>
                <a:path w="126343" h="181401">
                  <a:moveTo>
                    <a:pt x="0" y="94756"/>
                  </a:moveTo>
                  <a:lnTo>
                    <a:pt x="14572" y="137448"/>
                  </a:lnTo>
                  <a:lnTo>
                    <a:pt x="39403" y="179098"/>
                  </a:lnTo>
                  <a:lnTo>
                    <a:pt x="41477" y="181400"/>
                  </a:lnTo>
                  <a:lnTo>
                    <a:pt x="25526" y="125813"/>
                  </a:lnTo>
                  <a:lnTo>
                    <a:pt x="23043" y="94911"/>
                  </a:lnTo>
                  <a:lnTo>
                    <a:pt x="28179" y="71039"/>
                  </a:lnTo>
                  <a:lnTo>
                    <a:pt x="47344" y="41325"/>
                  </a:lnTo>
                  <a:lnTo>
                    <a:pt x="66665" y="23046"/>
                  </a:lnTo>
                  <a:lnTo>
                    <a:pt x="107838" y="489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21678" y="621181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05989" y="330267"/>
            <a:ext cx="3748792" cy="659978"/>
            <a:chOff x="3505989" y="330267"/>
            <a:chExt cx="3748792" cy="659978"/>
          </a:xfrm>
        </p:grpSpPr>
        <p:sp>
          <p:nvSpPr>
            <p:cNvPr id="15" name="Freeform 14"/>
            <p:cNvSpPr/>
            <p:nvPr/>
          </p:nvSpPr>
          <p:spPr>
            <a:xfrm>
              <a:off x="3505989" y="330267"/>
              <a:ext cx="273742" cy="480428"/>
            </a:xfrm>
            <a:custGeom>
              <a:avLst/>
              <a:gdLst/>
              <a:ahLst/>
              <a:cxnLst/>
              <a:rect l="0" t="0" r="0" b="0"/>
              <a:pathLst>
                <a:path w="273742" h="480428">
                  <a:moveTo>
                    <a:pt x="0" y="480427"/>
                  </a:moveTo>
                  <a:lnTo>
                    <a:pt x="0" y="431496"/>
                  </a:lnTo>
                  <a:lnTo>
                    <a:pt x="5590" y="377955"/>
                  </a:lnTo>
                  <a:lnTo>
                    <a:pt x="10723" y="324008"/>
                  </a:lnTo>
                  <a:lnTo>
                    <a:pt x="17475" y="274073"/>
                  </a:lnTo>
                  <a:lnTo>
                    <a:pt x="21166" y="216514"/>
                  </a:lnTo>
                  <a:lnTo>
                    <a:pt x="27979" y="161895"/>
                  </a:lnTo>
                  <a:lnTo>
                    <a:pt x="31687" y="109836"/>
                  </a:lnTo>
                  <a:lnTo>
                    <a:pt x="42828" y="49731"/>
                  </a:lnTo>
                  <a:lnTo>
                    <a:pt x="50620" y="23455"/>
                  </a:lnTo>
                  <a:lnTo>
                    <a:pt x="61882" y="3977"/>
                  </a:lnTo>
                  <a:lnTo>
                    <a:pt x="68161" y="187"/>
                  </a:lnTo>
                  <a:lnTo>
                    <a:pt x="74687" y="0"/>
                  </a:lnTo>
                  <a:lnTo>
                    <a:pt x="81377" y="2215"/>
                  </a:lnTo>
                  <a:lnTo>
                    <a:pt x="95049" y="14034"/>
                  </a:lnTo>
                  <a:lnTo>
                    <a:pt x="122891" y="55807"/>
                  </a:lnTo>
                  <a:lnTo>
                    <a:pt x="149750" y="115185"/>
                  </a:lnTo>
                  <a:lnTo>
                    <a:pt x="171351" y="174143"/>
                  </a:lnTo>
                  <a:lnTo>
                    <a:pt x="197765" y="235950"/>
                  </a:lnTo>
                  <a:lnTo>
                    <a:pt x="213630" y="285516"/>
                  </a:lnTo>
                  <a:lnTo>
                    <a:pt x="236434" y="347603"/>
                  </a:lnTo>
                  <a:lnTo>
                    <a:pt x="260350" y="403021"/>
                  </a:lnTo>
                  <a:lnTo>
                    <a:pt x="273741" y="459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653417"/>
              <a:ext cx="157929" cy="9879"/>
            </a:xfrm>
            <a:custGeom>
              <a:avLst/>
              <a:gdLst/>
              <a:ahLst/>
              <a:cxnLst/>
              <a:rect l="0" t="0" r="0" b="0"/>
              <a:pathLst>
                <a:path w="157929" h="9879">
                  <a:moveTo>
                    <a:pt x="157928" y="9878"/>
                  </a:moveTo>
                  <a:lnTo>
                    <a:pt x="129202" y="2642"/>
                  </a:lnTo>
                  <a:lnTo>
                    <a:pt x="65816" y="0"/>
                  </a:lnTo>
                  <a:lnTo>
                    <a:pt x="28080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66853" y="363526"/>
              <a:ext cx="197148" cy="468738"/>
            </a:xfrm>
            <a:custGeom>
              <a:avLst/>
              <a:gdLst/>
              <a:ahLst/>
              <a:cxnLst/>
              <a:rect l="0" t="0" r="0" b="0"/>
              <a:pathLst>
                <a:path w="197148" h="468738">
                  <a:moveTo>
                    <a:pt x="133976" y="320826"/>
                  </a:moveTo>
                  <a:lnTo>
                    <a:pt x="113732" y="276863"/>
                  </a:lnTo>
                  <a:lnTo>
                    <a:pt x="105272" y="270460"/>
                  </a:lnTo>
                  <a:lnTo>
                    <a:pt x="83394" y="263346"/>
                  </a:lnTo>
                  <a:lnTo>
                    <a:pt x="61192" y="266423"/>
                  </a:lnTo>
                  <a:lnTo>
                    <a:pt x="40796" y="276760"/>
                  </a:lnTo>
                  <a:lnTo>
                    <a:pt x="23932" y="293052"/>
                  </a:lnTo>
                  <a:lnTo>
                    <a:pt x="6874" y="327544"/>
                  </a:lnTo>
                  <a:lnTo>
                    <a:pt x="0" y="372989"/>
                  </a:lnTo>
                  <a:lnTo>
                    <a:pt x="3552" y="412321"/>
                  </a:lnTo>
                  <a:lnTo>
                    <a:pt x="12059" y="432070"/>
                  </a:lnTo>
                  <a:lnTo>
                    <a:pt x="36584" y="463813"/>
                  </a:lnTo>
                  <a:lnTo>
                    <a:pt x="44481" y="467623"/>
                  </a:lnTo>
                  <a:lnTo>
                    <a:pt x="62615" y="468737"/>
                  </a:lnTo>
                  <a:lnTo>
                    <a:pt x="79253" y="462214"/>
                  </a:lnTo>
                  <a:lnTo>
                    <a:pt x="108998" y="438961"/>
                  </a:lnTo>
                  <a:lnTo>
                    <a:pt x="130345" y="407562"/>
                  </a:lnTo>
                  <a:lnTo>
                    <a:pt x="154093" y="344408"/>
                  </a:lnTo>
                  <a:lnTo>
                    <a:pt x="162163" y="304807"/>
                  </a:lnTo>
                  <a:lnTo>
                    <a:pt x="170479" y="250201"/>
                  </a:lnTo>
                  <a:lnTo>
                    <a:pt x="174427" y="194095"/>
                  </a:lnTo>
                  <a:lnTo>
                    <a:pt x="175597" y="136787"/>
                  </a:lnTo>
                  <a:lnTo>
                    <a:pt x="175944" y="82762"/>
                  </a:lnTo>
                  <a:lnTo>
                    <a:pt x="173721" y="22850"/>
                  </a:lnTo>
                  <a:lnTo>
                    <a:pt x="164898" y="2779"/>
                  </a:lnTo>
                  <a:lnTo>
                    <a:pt x="160440" y="0"/>
                  </a:lnTo>
                  <a:lnTo>
                    <a:pt x="156298" y="1657"/>
                  </a:lnTo>
                  <a:lnTo>
                    <a:pt x="148576" y="12857"/>
                  </a:lnTo>
                  <a:lnTo>
                    <a:pt x="141244" y="29533"/>
                  </a:lnTo>
                  <a:lnTo>
                    <a:pt x="135412" y="86815"/>
                  </a:lnTo>
                  <a:lnTo>
                    <a:pt x="134401" y="143085"/>
                  </a:lnTo>
                  <a:lnTo>
                    <a:pt x="135271" y="197322"/>
                  </a:lnTo>
                  <a:lnTo>
                    <a:pt x="141249" y="249267"/>
                  </a:lnTo>
                  <a:lnTo>
                    <a:pt x="146981" y="309334"/>
                  </a:lnTo>
                  <a:lnTo>
                    <a:pt x="159031" y="360670"/>
                  </a:lnTo>
                  <a:lnTo>
                    <a:pt x="174805" y="388264"/>
                  </a:lnTo>
                  <a:lnTo>
                    <a:pt x="197147" y="415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08277" y="332621"/>
              <a:ext cx="195525" cy="488597"/>
            </a:xfrm>
            <a:custGeom>
              <a:avLst/>
              <a:gdLst/>
              <a:ahLst/>
              <a:cxnLst/>
              <a:rect l="0" t="0" r="0" b="0"/>
              <a:pathLst>
                <a:path w="195525" h="488597">
                  <a:moveTo>
                    <a:pt x="134707" y="351731"/>
                  </a:moveTo>
                  <a:lnTo>
                    <a:pt x="129118" y="334963"/>
                  </a:lnTo>
                  <a:lnTo>
                    <a:pt x="117015" y="320492"/>
                  </a:lnTo>
                  <a:lnTo>
                    <a:pt x="108875" y="313357"/>
                  </a:lnTo>
                  <a:lnTo>
                    <a:pt x="87351" y="305430"/>
                  </a:lnTo>
                  <a:lnTo>
                    <a:pt x="75061" y="303316"/>
                  </a:lnTo>
                  <a:lnTo>
                    <a:pt x="52046" y="307207"/>
                  </a:lnTo>
                  <a:lnTo>
                    <a:pt x="40995" y="311519"/>
                  </a:lnTo>
                  <a:lnTo>
                    <a:pt x="22477" y="328790"/>
                  </a:lnTo>
                  <a:lnTo>
                    <a:pt x="8788" y="352063"/>
                  </a:lnTo>
                  <a:lnTo>
                    <a:pt x="0" y="405132"/>
                  </a:lnTo>
                  <a:lnTo>
                    <a:pt x="1138" y="431617"/>
                  </a:lnTo>
                  <a:lnTo>
                    <a:pt x="9442" y="455086"/>
                  </a:lnTo>
                  <a:lnTo>
                    <a:pt x="24052" y="474096"/>
                  </a:lnTo>
                  <a:lnTo>
                    <a:pt x="32861" y="482440"/>
                  </a:lnTo>
                  <a:lnTo>
                    <a:pt x="43413" y="486834"/>
                  </a:lnTo>
                  <a:lnTo>
                    <a:pt x="67616" y="488596"/>
                  </a:lnTo>
                  <a:lnTo>
                    <a:pt x="87731" y="482360"/>
                  </a:lnTo>
                  <a:lnTo>
                    <a:pt x="104470" y="470619"/>
                  </a:lnTo>
                  <a:lnTo>
                    <a:pt x="119709" y="453703"/>
                  </a:lnTo>
                  <a:lnTo>
                    <a:pt x="144185" y="395604"/>
                  </a:lnTo>
                  <a:lnTo>
                    <a:pt x="159066" y="340900"/>
                  </a:lnTo>
                  <a:lnTo>
                    <a:pt x="175330" y="290940"/>
                  </a:lnTo>
                  <a:lnTo>
                    <a:pt x="183788" y="233503"/>
                  </a:lnTo>
                  <a:lnTo>
                    <a:pt x="193882" y="174089"/>
                  </a:lnTo>
                  <a:lnTo>
                    <a:pt x="195524" y="125441"/>
                  </a:lnTo>
                  <a:lnTo>
                    <a:pt x="189122" y="75152"/>
                  </a:lnTo>
                  <a:lnTo>
                    <a:pt x="176478" y="18764"/>
                  </a:lnTo>
                  <a:lnTo>
                    <a:pt x="173083" y="6921"/>
                  </a:lnTo>
                  <a:lnTo>
                    <a:pt x="168480" y="1365"/>
                  </a:lnTo>
                  <a:lnTo>
                    <a:pt x="163071" y="0"/>
                  </a:lnTo>
                  <a:lnTo>
                    <a:pt x="157126" y="1430"/>
                  </a:lnTo>
                  <a:lnTo>
                    <a:pt x="151993" y="8233"/>
                  </a:lnTo>
                  <a:lnTo>
                    <a:pt x="140349" y="45753"/>
                  </a:lnTo>
                  <a:lnTo>
                    <a:pt x="136379" y="93915"/>
                  </a:lnTo>
                  <a:lnTo>
                    <a:pt x="134033" y="145229"/>
                  </a:lnTo>
                  <a:lnTo>
                    <a:pt x="127618" y="197479"/>
                  </a:lnTo>
                  <a:lnTo>
                    <a:pt x="125197" y="250004"/>
                  </a:lnTo>
                  <a:lnTo>
                    <a:pt x="125650" y="301443"/>
                  </a:lnTo>
                  <a:lnTo>
                    <a:pt x="135691" y="358218"/>
                  </a:lnTo>
                  <a:lnTo>
                    <a:pt x="143334" y="380350"/>
                  </a:lnTo>
                  <a:lnTo>
                    <a:pt x="166293" y="425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02078" y="621181"/>
              <a:ext cx="159962" cy="194979"/>
            </a:xfrm>
            <a:custGeom>
              <a:avLst/>
              <a:gdLst/>
              <a:ahLst/>
              <a:cxnLst/>
              <a:rect l="0" t="0" r="0" b="0"/>
              <a:pathLst>
                <a:path w="159962" h="194979">
                  <a:moveTo>
                    <a:pt x="40989" y="0"/>
                  </a:moveTo>
                  <a:lnTo>
                    <a:pt x="11681" y="34897"/>
                  </a:lnTo>
                  <a:lnTo>
                    <a:pt x="4566" y="57234"/>
                  </a:lnTo>
                  <a:lnTo>
                    <a:pt x="0" y="115291"/>
                  </a:lnTo>
                  <a:lnTo>
                    <a:pt x="5614" y="142487"/>
                  </a:lnTo>
                  <a:lnTo>
                    <a:pt x="21929" y="174409"/>
                  </a:lnTo>
                  <a:lnTo>
                    <a:pt x="28282" y="182953"/>
                  </a:lnTo>
                  <a:lnTo>
                    <a:pt x="37197" y="188649"/>
                  </a:lnTo>
                  <a:lnTo>
                    <a:pt x="59581" y="194978"/>
                  </a:lnTo>
                  <a:lnTo>
                    <a:pt x="82007" y="191552"/>
                  </a:lnTo>
                  <a:lnTo>
                    <a:pt x="102503" y="181060"/>
                  </a:lnTo>
                  <a:lnTo>
                    <a:pt x="127196" y="154253"/>
                  </a:lnTo>
                  <a:lnTo>
                    <a:pt x="153381" y="103866"/>
                  </a:lnTo>
                  <a:lnTo>
                    <a:pt x="159961" y="76578"/>
                  </a:lnTo>
                  <a:lnTo>
                    <a:pt x="157088" y="38417"/>
                  </a:lnTo>
                  <a:lnTo>
                    <a:pt x="14627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11644" y="554363"/>
              <a:ext cx="164192" cy="435882"/>
            </a:xfrm>
            <a:custGeom>
              <a:avLst/>
              <a:gdLst/>
              <a:ahLst/>
              <a:cxnLst/>
              <a:rect l="0" t="0" r="0" b="0"/>
              <a:pathLst>
                <a:path w="164192" h="435882">
                  <a:moveTo>
                    <a:pt x="41993" y="182631"/>
                  </a:moveTo>
                  <a:lnTo>
                    <a:pt x="41993" y="231562"/>
                  </a:lnTo>
                  <a:lnTo>
                    <a:pt x="41993" y="279408"/>
                  </a:lnTo>
                  <a:lnTo>
                    <a:pt x="41993" y="330629"/>
                  </a:lnTo>
                  <a:lnTo>
                    <a:pt x="41993" y="379731"/>
                  </a:lnTo>
                  <a:lnTo>
                    <a:pt x="36404" y="432654"/>
                  </a:lnTo>
                  <a:lnTo>
                    <a:pt x="33588" y="435881"/>
                  </a:lnTo>
                  <a:lnTo>
                    <a:pt x="30540" y="433353"/>
                  </a:lnTo>
                  <a:lnTo>
                    <a:pt x="13795" y="381981"/>
                  </a:lnTo>
                  <a:lnTo>
                    <a:pt x="4522" y="333595"/>
                  </a:lnTo>
                  <a:lnTo>
                    <a:pt x="1255" y="275324"/>
                  </a:lnTo>
                  <a:lnTo>
                    <a:pt x="287" y="213605"/>
                  </a:lnTo>
                  <a:lnTo>
                    <a:pt x="0" y="153204"/>
                  </a:lnTo>
                  <a:lnTo>
                    <a:pt x="1085" y="104632"/>
                  </a:lnTo>
                  <a:lnTo>
                    <a:pt x="11339" y="49418"/>
                  </a:lnTo>
                  <a:lnTo>
                    <a:pt x="14538" y="37670"/>
                  </a:lnTo>
                  <a:lnTo>
                    <a:pt x="20180" y="28669"/>
                  </a:lnTo>
                  <a:lnTo>
                    <a:pt x="35808" y="15548"/>
                  </a:lnTo>
                  <a:lnTo>
                    <a:pt x="64337" y="1584"/>
                  </a:lnTo>
                  <a:lnTo>
                    <a:pt x="87799" y="0"/>
                  </a:lnTo>
                  <a:lnTo>
                    <a:pt x="111484" y="4366"/>
                  </a:lnTo>
                  <a:lnTo>
                    <a:pt x="129810" y="14105"/>
                  </a:lnTo>
                  <a:lnTo>
                    <a:pt x="153281" y="38331"/>
                  </a:lnTo>
                  <a:lnTo>
                    <a:pt x="161644" y="60786"/>
                  </a:lnTo>
                  <a:lnTo>
                    <a:pt x="164191" y="85194"/>
                  </a:lnTo>
                  <a:lnTo>
                    <a:pt x="161424" y="107740"/>
                  </a:lnTo>
                  <a:lnTo>
                    <a:pt x="153175" y="126340"/>
                  </a:lnTo>
                  <a:lnTo>
                    <a:pt x="140540" y="142405"/>
                  </a:lnTo>
                  <a:lnTo>
                    <a:pt x="116036" y="162264"/>
                  </a:lnTo>
                  <a:lnTo>
                    <a:pt x="94635" y="172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91623" y="497836"/>
              <a:ext cx="235839" cy="239159"/>
            </a:xfrm>
            <a:custGeom>
              <a:avLst/>
              <a:gdLst/>
              <a:ahLst/>
              <a:cxnLst/>
              <a:rect l="0" t="0" r="0" b="0"/>
              <a:pathLst>
                <a:path w="235839" h="239159">
                  <a:moveTo>
                    <a:pt x="162138" y="112816"/>
                  </a:moveTo>
                  <a:lnTo>
                    <a:pt x="167727" y="90460"/>
                  </a:lnTo>
                  <a:lnTo>
                    <a:pt x="164233" y="67005"/>
                  </a:lnTo>
                  <a:lnTo>
                    <a:pt x="154880" y="43323"/>
                  </a:lnTo>
                  <a:lnTo>
                    <a:pt x="142925" y="24998"/>
                  </a:lnTo>
                  <a:lnTo>
                    <a:pt x="126693" y="12175"/>
                  </a:lnTo>
                  <a:lnTo>
                    <a:pt x="106611" y="3746"/>
                  </a:lnTo>
                  <a:lnTo>
                    <a:pt x="82087" y="0"/>
                  </a:lnTo>
                  <a:lnTo>
                    <a:pt x="71336" y="2510"/>
                  </a:lnTo>
                  <a:lnTo>
                    <a:pt x="53151" y="14659"/>
                  </a:lnTo>
                  <a:lnTo>
                    <a:pt x="29760" y="41229"/>
                  </a:lnTo>
                  <a:lnTo>
                    <a:pt x="5264" y="100371"/>
                  </a:lnTo>
                  <a:lnTo>
                    <a:pt x="0" y="123663"/>
                  </a:lnTo>
                  <a:lnTo>
                    <a:pt x="6152" y="176743"/>
                  </a:lnTo>
                  <a:lnTo>
                    <a:pt x="13262" y="202060"/>
                  </a:lnTo>
                  <a:lnTo>
                    <a:pt x="24221" y="221110"/>
                  </a:lnTo>
                  <a:lnTo>
                    <a:pt x="32759" y="227126"/>
                  </a:lnTo>
                  <a:lnTo>
                    <a:pt x="54723" y="233811"/>
                  </a:lnTo>
                  <a:lnTo>
                    <a:pt x="64792" y="233254"/>
                  </a:lnTo>
                  <a:lnTo>
                    <a:pt x="82219" y="226395"/>
                  </a:lnTo>
                  <a:lnTo>
                    <a:pt x="97763" y="209309"/>
                  </a:lnTo>
                  <a:lnTo>
                    <a:pt x="121216" y="165802"/>
                  </a:lnTo>
                  <a:lnTo>
                    <a:pt x="133376" y="128386"/>
                  </a:lnTo>
                  <a:lnTo>
                    <a:pt x="137114" y="125536"/>
                  </a:lnTo>
                  <a:lnTo>
                    <a:pt x="140776" y="129485"/>
                  </a:lnTo>
                  <a:lnTo>
                    <a:pt x="173564" y="187055"/>
                  </a:lnTo>
                  <a:lnTo>
                    <a:pt x="200920" y="223147"/>
                  </a:lnTo>
                  <a:lnTo>
                    <a:pt x="214860" y="232042"/>
                  </a:lnTo>
                  <a:lnTo>
                    <a:pt x="235838" y="239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9046" y="368497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4" y="220283"/>
                  </a:lnTo>
                  <a:lnTo>
                    <a:pt x="10240" y="275449"/>
                  </a:lnTo>
                  <a:lnTo>
                    <a:pt x="10443" y="328189"/>
                  </a:lnTo>
                  <a:lnTo>
                    <a:pt x="10512" y="382286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95917" y="368497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8"/>
                  </a:lnTo>
                  <a:lnTo>
                    <a:pt x="0" y="231885"/>
                  </a:lnTo>
                  <a:lnTo>
                    <a:pt x="0" y="291755"/>
                  </a:lnTo>
                  <a:lnTo>
                    <a:pt x="5589" y="353208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96117" y="547915"/>
              <a:ext cx="200657" cy="212684"/>
            </a:xfrm>
            <a:custGeom>
              <a:avLst/>
              <a:gdLst/>
              <a:ahLst/>
              <a:cxnLst/>
              <a:rect l="0" t="0" r="0" b="0"/>
              <a:pathLst>
                <a:path w="200657" h="212684">
                  <a:moveTo>
                    <a:pt x="168339" y="10095"/>
                  </a:moveTo>
                  <a:lnTo>
                    <a:pt x="130861" y="1762"/>
                  </a:lnTo>
                  <a:lnTo>
                    <a:pt x="73848" y="0"/>
                  </a:lnTo>
                  <a:lnTo>
                    <a:pt x="46794" y="5998"/>
                  </a:lnTo>
                  <a:lnTo>
                    <a:pt x="14953" y="22529"/>
                  </a:lnTo>
                  <a:lnTo>
                    <a:pt x="6420" y="28913"/>
                  </a:lnTo>
                  <a:lnTo>
                    <a:pt x="1901" y="36678"/>
                  </a:lnTo>
                  <a:lnTo>
                    <a:pt x="0" y="54665"/>
                  </a:lnTo>
                  <a:lnTo>
                    <a:pt x="3471" y="63205"/>
                  </a:lnTo>
                  <a:lnTo>
                    <a:pt x="16685" y="78933"/>
                  </a:lnTo>
                  <a:lnTo>
                    <a:pt x="37376" y="87483"/>
                  </a:lnTo>
                  <a:lnTo>
                    <a:pt x="94031" y="101828"/>
                  </a:lnTo>
                  <a:lnTo>
                    <a:pt x="147201" y="118953"/>
                  </a:lnTo>
                  <a:lnTo>
                    <a:pt x="178843" y="135026"/>
                  </a:lnTo>
                  <a:lnTo>
                    <a:pt x="193674" y="151018"/>
                  </a:lnTo>
                  <a:lnTo>
                    <a:pt x="199267" y="160195"/>
                  </a:lnTo>
                  <a:lnTo>
                    <a:pt x="200656" y="169823"/>
                  </a:lnTo>
                  <a:lnTo>
                    <a:pt x="195960" y="189880"/>
                  </a:lnTo>
                  <a:lnTo>
                    <a:pt x="190262" y="197802"/>
                  </a:lnTo>
                  <a:lnTo>
                    <a:pt x="174573" y="209724"/>
                  </a:lnTo>
                  <a:lnTo>
                    <a:pt x="152782" y="212683"/>
                  </a:lnTo>
                  <a:lnTo>
                    <a:pt x="96534" y="203236"/>
                  </a:lnTo>
                  <a:lnTo>
                    <a:pt x="63054" y="199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80269" y="621181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7264"/>
                  </a:lnTo>
                  <a:lnTo>
                    <a:pt x="0" y="972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69741" y="473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4894" y="403923"/>
              <a:ext cx="360744" cy="376702"/>
            </a:xfrm>
            <a:custGeom>
              <a:avLst/>
              <a:gdLst/>
              <a:ahLst/>
              <a:cxnLst/>
              <a:rect l="0" t="0" r="0" b="0"/>
              <a:pathLst>
                <a:path w="360744" h="376702">
                  <a:moveTo>
                    <a:pt x="108059" y="269900"/>
                  </a:moveTo>
                  <a:lnTo>
                    <a:pt x="105719" y="231383"/>
                  </a:lnTo>
                  <a:lnTo>
                    <a:pt x="91248" y="205325"/>
                  </a:lnTo>
                  <a:lnTo>
                    <a:pt x="78750" y="190118"/>
                  </a:lnTo>
                  <a:lnTo>
                    <a:pt x="70973" y="186296"/>
                  </a:lnTo>
                  <a:lnTo>
                    <a:pt x="52971" y="185170"/>
                  </a:lnTo>
                  <a:lnTo>
                    <a:pt x="44428" y="188847"/>
                  </a:lnTo>
                  <a:lnTo>
                    <a:pt x="28696" y="202291"/>
                  </a:lnTo>
                  <a:lnTo>
                    <a:pt x="12275" y="235180"/>
                  </a:lnTo>
                  <a:lnTo>
                    <a:pt x="0" y="274561"/>
                  </a:lnTo>
                  <a:lnTo>
                    <a:pt x="133" y="315865"/>
                  </a:lnTo>
                  <a:lnTo>
                    <a:pt x="7580" y="352150"/>
                  </a:lnTo>
                  <a:lnTo>
                    <a:pt x="12998" y="360998"/>
                  </a:lnTo>
                  <a:lnTo>
                    <a:pt x="28375" y="373949"/>
                  </a:lnTo>
                  <a:lnTo>
                    <a:pt x="37389" y="376701"/>
                  </a:lnTo>
                  <a:lnTo>
                    <a:pt x="56763" y="376639"/>
                  </a:lnTo>
                  <a:lnTo>
                    <a:pt x="73952" y="366473"/>
                  </a:lnTo>
                  <a:lnTo>
                    <a:pt x="110067" y="328631"/>
                  </a:lnTo>
                  <a:lnTo>
                    <a:pt x="131966" y="279844"/>
                  </a:lnTo>
                  <a:lnTo>
                    <a:pt x="142958" y="226313"/>
                  </a:lnTo>
                  <a:lnTo>
                    <a:pt x="153624" y="164179"/>
                  </a:lnTo>
                  <a:lnTo>
                    <a:pt x="158605" y="106904"/>
                  </a:lnTo>
                  <a:lnTo>
                    <a:pt x="160080" y="52889"/>
                  </a:lnTo>
                  <a:lnTo>
                    <a:pt x="154928" y="5429"/>
                  </a:lnTo>
                  <a:lnTo>
                    <a:pt x="151003" y="0"/>
                  </a:lnTo>
                  <a:lnTo>
                    <a:pt x="146047" y="1059"/>
                  </a:lnTo>
                  <a:lnTo>
                    <a:pt x="140403" y="6445"/>
                  </a:lnTo>
                  <a:lnTo>
                    <a:pt x="134133" y="31146"/>
                  </a:lnTo>
                  <a:lnTo>
                    <a:pt x="133722" y="78276"/>
                  </a:lnTo>
                  <a:lnTo>
                    <a:pt x="137890" y="128115"/>
                  </a:lnTo>
                  <a:lnTo>
                    <a:pt x="144887" y="191071"/>
                  </a:lnTo>
                  <a:lnTo>
                    <a:pt x="148607" y="243034"/>
                  </a:lnTo>
                  <a:lnTo>
                    <a:pt x="155298" y="291706"/>
                  </a:lnTo>
                  <a:lnTo>
                    <a:pt x="160608" y="299645"/>
                  </a:lnTo>
                  <a:lnTo>
                    <a:pt x="167658" y="302598"/>
                  </a:lnTo>
                  <a:lnTo>
                    <a:pt x="175868" y="302227"/>
                  </a:lnTo>
                  <a:lnTo>
                    <a:pt x="182511" y="298471"/>
                  </a:lnTo>
                  <a:lnTo>
                    <a:pt x="216678" y="263178"/>
                  </a:lnTo>
                  <a:lnTo>
                    <a:pt x="239003" y="255214"/>
                  </a:lnTo>
                  <a:lnTo>
                    <a:pt x="296792" y="240107"/>
                  </a:lnTo>
                  <a:lnTo>
                    <a:pt x="336412" y="216225"/>
                  </a:lnTo>
                  <a:lnTo>
                    <a:pt x="344523" y="209551"/>
                  </a:lnTo>
                  <a:lnTo>
                    <a:pt x="348760" y="200421"/>
                  </a:lnTo>
                  <a:lnTo>
                    <a:pt x="350348" y="177800"/>
                  </a:lnTo>
                  <a:lnTo>
                    <a:pt x="344035" y="158387"/>
                  </a:lnTo>
                  <a:lnTo>
                    <a:pt x="339076" y="149934"/>
                  </a:lnTo>
                  <a:lnTo>
                    <a:pt x="331090" y="144300"/>
                  </a:lnTo>
                  <a:lnTo>
                    <a:pt x="309739" y="138039"/>
                  </a:lnTo>
                  <a:lnTo>
                    <a:pt x="287772" y="141495"/>
                  </a:lnTo>
                  <a:lnTo>
                    <a:pt x="267481" y="152000"/>
                  </a:lnTo>
                  <a:lnTo>
                    <a:pt x="250663" y="168367"/>
                  </a:lnTo>
                  <a:lnTo>
                    <a:pt x="233630" y="197313"/>
                  </a:lnTo>
                  <a:lnTo>
                    <a:pt x="226764" y="239294"/>
                  </a:lnTo>
                  <a:lnTo>
                    <a:pt x="231397" y="265656"/>
                  </a:lnTo>
                  <a:lnTo>
                    <a:pt x="253434" y="311176"/>
                  </a:lnTo>
                  <a:lnTo>
                    <a:pt x="279035" y="337762"/>
                  </a:lnTo>
                  <a:lnTo>
                    <a:pt x="301811" y="346855"/>
                  </a:lnTo>
                  <a:lnTo>
                    <a:pt x="360743" y="354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31774" y="551444"/>
              <a:ext cx="223007" cy="259251"/>
            </a:xfrm>
            <a:custGeom>
              <a:avLst/>
              <a:gdLst/>
              <a:ahLst/>
              <a:cxnLst/>
              <a:rect l="0" t="0" r="0" b="0"/>
              <a:pathLst>
                <a:path w="223007" h="259251">
                  <a:moveTo>
                    <a:pt x="180247" y="17094"/>
                  </a:moveTo>
                  <a:lnTo>
                    <a:pt x="124031" y="306"/>
                  </a:lnTo>
                  <a:lnTo>
                    <a:pt x="65461" y="0"/>
                  </a:lnTo>
                  <a:lnTo>
                    <a:pt x="39154" y="5987"/>
                  </a:lnTo>
                  <a:lnTo>
                    <a:pt x="19663" y="16447"/>
                  </a:lnTo>
                  <a:lnTo>
                    <a:pt x="6320" y="32015"/>
                  </a:lnTo>
                  <a:lnTo>
                    <a:pt x="1124" y="41079"/>
                  </a:lnTo>
                  <a:lnTo>
                    <a:pt x="0" y="50632"/>
                  </a:lnTo>
                  <a:lnTo>
                    <a:pt x="4991" y="70604"/>
                  </a:lnTo>
                  <a:lnTo>
                    <a:pt x="18127" y="84940"/>
                  </a:lnTo>
                  <a:lnTo>
                    <a:pt x="72503" y="114806"/>
                  </a:lnTo>
                  <a:lnTo>
                    <a:pt x="132870" y="135882"/>
                  </a:lnTo>
                  <a:lnTo>
                    <a:pt x="179207" y="159925"/>
                  </a:lnTo>
                  <a:lnTo>
                    <a:pt x="209184" y="187316"/>
                  </a:lnTo>
                  <a:lnTo>
                    <a:pt x="221573" y="207392"/>
                  </a:lnTo>
                  <a:lnTo>
                    <a:pt x="223006" y="216489"/>
                  </a:lnTo>
                  <a:lnTo>
                    <a:pt x="221622" y="224894"/>
                  </a:lnTo>
                  <a:lnTo>
                    <a:pt x="218358" y="232836"/>
                  </a:lnTo>
                  <a:lnTo>
                    <a:pt x="205374" y="244781"/>
                  </a:lnTo>
                  <a:lnTo>
                    <a:pt x="196998" y="249604"/>
                  </a:lnTo>
                  <a:lnTo>
                    <a:pt x="141528" y="257344"/>
                  </a:lnTo>
                  <a:lnTo>
                    <a:pt x="91435" y="258685"/>
                  </a:lnTo>
                  <a:lnTo>
                    <a:pt x="34585" y="259138"/>
                  </a:lnTo>
                  <a:lnTo>
                    <a:pt x="11791" y="2592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2014-04-28T18:51:49Z</dcterms:created>
  <dcterms:modified xsi:type="dcterms:W3CDTF">2014-04-28T18:52:09Z</dcterms:modified>
</cp:coreProperties>
</file>